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Bebas Neue"/>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BebasNeue-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a25eb928d5_15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a25eb928d5_1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a25eb928d5_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a25eb928d5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a25eb928d5_1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a25eb928d5_1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does this mean for Chick-fil-A? Although Chick-fil-A, holds an average rating in the fast-food industry, it should prioritize improving customer service in order to compete more effectively with its competitors.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a25eb928d5_9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a25eb928d5_9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our analysis, we took a deep dive into how Chick-Fil-A is performing in both Los Angeles and Houston. The CEO has a vision for a reputation incentive project by 2025, aiming to improve franchisee performance by considering location, ratings, and competitive positioning.</a:t>
            </a:r>
            <a:endParaRPr sz="120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rPr>
              <a:t>the breakdown: in Los Angeles, Chick-Fil-A is competing in a market where Dave’s Hot Chicken consistently scores high, indicating strong customer satisfaction. However, Chick-Fil-A's ratings, though decent, suggest room for improvement, especially when compared to competitors. Interestingly, even restaurants with lower ratings are showing recent improvements, reflecting a changing landscape.</a:t>
            </a:r>
            <a:endParaRPr sz="120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rPr>
              <a:t>Moving on to Houston, where we see a similar pattern. Dave’s Hot Chicken leads in customer satisfaction, while Chick-Fil-A and Raising Cane hold moderate ratings. Notably, KFC ranks lowest among fast-food chains. The exciting part? Ratings are on the upswing across multiple restaurants, signaling evolving customer sentiments.</a:t>
            </a:r>
            <a:endParaRPr sz="120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rPr>
              <a:t>What we've grasped from this analysis is the significance of grasping regional dynamics and customer preferences. Strengthening Chick-Fil-A's image and thriving in the reputation incentive project hinge on strategies focusing on elevating customer service and product quality. Learning from top competitors like Dave’s Hot Chicken and addressing weaknesses related to customer satisfaction can significantly propel Chick-Fil-A towards its long-term objectives.</a:t>
            </a:r>
            <a:endParaRPr sz="120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rPr>
              <a:t>Our findings strongly suggest the potential for Chick-Fil-A to enhance its business image. By leveraging these data-driven insights, Chick-Fil-A can refine its strategies, paving the way for a successful reputation incentive project, thereby fostering improved franchisee performance and sustained success.</a:t>
            </a:r>
            <a:endParaRPr sz="1200">
              <a:solidFill>
                <a:schemeClr val="dk1"/>
              </a:solidFill>
            </a:endParaRPr>
          </a:p>
          <a:p>
            <a:pPr indent="0" lvl="0" marL="0" rtl="0" algn="l">
              <a:lnSpc>
                <a:spcPct val="115000"/>
              </a:lnSpc>
              <a:spcBef>
                <a:spcPts val="15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a25eb928d5_1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a25eb928d5_1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2fe08c9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2fe08c9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25eb928d5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25eb928d5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25eb928d5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25eb928d5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25eb928d5_1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a25eb928d5_1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25eb928d5_9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25eb928d5_9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2fe08c90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2fe08c90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a25eb928d5_1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a25eb928d5_1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1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21.png"/></Relationships>
</file>

<file path=ppt/slides/_rels/slide1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3.png"/><Relationship Id="rId13" Type="http://schemas.openxmlformats.org/officeDocument/2006/relationships/image" Target="../media/image26.png"/><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4.png"/><Relationship Id="rId9"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4.png"/><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3.png"/><Relationship Id="rId13" Type="http://schemas.openxmlformats.org/officeDocument/2006/relationships/image" Target="../media/image28.png"/><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4.png"/><Relationship Id="rId9"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4.png"/><Relationship Id="rId8"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jpg"/><Relationship Id="rId10" Type="http://schemas.openxmlformats.org/officeDocument/2006/relationships/image" Target="../media/image7.png"/><Relationship Id="rId9"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2.png"/><Relationship Id="rId11" Type="http://schemas.openxmlformats.org/officeDocument/2006/relationships/image" Target="../media/image7.png"/><Relationship Id="rId10" Type="http://schemas.openxmlformats.org/officeDocument/2006/relationships/image" Target="../media/image3.png"/><Relationship Id="rId12" Type="http://schemas.openxmlformats.org/officeDocument/2006/relationships/image" Target="../media/image19.png"/><Relationship Id="rId9"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23.png"/><Relationship Id="rId7" Type="http://schemas.openxmlformats.org/officeDocument/2006/relationships/image" Target="../media/image4.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2.png"/><Relationship Id="rId11" Type="http://schemas.openxmlformats.org/officeDocument/2006/relationships/image" Target="../media/image7.png"/><Relationship Id="rId10" Type="http://schemas.openxmlformats.org/officeDocument/2006/relationships/image" Target="../media/image3.png"/><Relationship Id="rId12" Type="http://schemas.openxmlformats.org/officeDocument/2006/relationships/image" Target="../media/image11.png"/><Relationship Id="rId9"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23.png"/><Relationship Id="rId7" Type="http://schemas.openxmlformats.org/officeDocument/2006/relationships/image" Target="../media/image4.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2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29.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grpSp>
        <p:nvGrpSpPr>
          <p:cNvPr id="54" name="Google Shape;54;p13"/>
          <p:cNvGrpSpPr/>
          <p:nvPr/>
        </p:nvGrpSpPr>
        <p:grpSpPr>
          <a:xfrm>
            <a:off x="-458067" y="-809422"/>
            <a:ext cx="10139585" cy="6762344"/>
            <a:chOff x="-512020" y="-985323"/>
            <a:chExt cx="13519446" cy="9016459"/>
          </a:xfrm>
        </p:grpSpPr>
        <p:grpSp>
          <p:nvGrpSpPr>
            <p:cNvPr id="55" name="Google Shape;55;p13"/>
            <p:cNvGrpSpPr/>
            <p:nvPr/>
          </p:nvGrpSpPr>
          <p:grpSpPr>
            <a:xfrm>
              <a:off x="-512020" y="-985323"/>
              <a:ext cx="13519444" cy="4071794"/>
              <a:chOff x="-588220" y="-985323"/>
              <a:chExt cx="13519444" cy="4071794"/>
            </a:xfrm>
          </p:grpSpPr>
          <p:pic>
            <p:nvPicPr>
              <p:cNvPr descr="A picture containing fruit, orange, piece, half&#10;&#10;Description automatically generated" id="56" name="Google Shape;56;p13"/>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57" name="Google Shape;57;p13"/>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58" name="Google Shape;58;p13"/>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59" name="Google Shape;59;p13"/>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60" name="Google Shape;60;p13"/>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61" name="Google Shape;61;p13"/>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62" name="Google Shape;62;p13"/>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63" name="Google Shape;63;p13"/>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64" name="Google Shape;64;p13"/>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65" name="Google Shape;65;p13"/>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nvGrpSpPr>
            <p:cNvPr id="66" name="Google Shape;66;p13"/>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67" name="Google Shape;67;p13"/>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68" name="Google Shape;68;p13"/>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69" name="Google Shape;69;p13"/>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70" name="Google Shape;70;p13"/>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71" name="Google Shape;71;p13"/>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72" name="Google Shape;72;p13"/>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73" name="Google Shape;73;p13"/>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74" name="Google Shape;74;p13"/>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75" name="Google Shape;75;p13"/>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76" name="Google Shape;76;p13"/>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pic>
        <p:nvPicPr>
          <p:cNvPr id="77" name="Google Shape;77;p13"/>
          <p:cNvPicPr preferRelativeResize="0"/>
          <p:nvPr/>
        </p:nvPicPr>
        <p:blipFill rotWithShape="1">
          <a:blip r:embed="rId8">
            <a:alphaModFix/>
          </a:blip>
          <a:srcRect b="-14955" l="0" r="-14955" t="0"/>
          <a:stretch/>
        </p:blipFill>
        <p:spPr>
          <a:xfrm>
            <a:off x="-1219200" y="375050"/>
            <a:ext cx="7810499" cy="4393400"/>
          </a:xfrm>
          <a:prstGeom prst="rect">
            <a:avLst/>
          </a:prstGeom>
          <a:noFill/>
          <a:ln>
            <a:noFill/>
          </a:ln>
        </p:spPr>
      </p:pic>
      <p:sp>
        <p:nvSpPr>
          <p:cNvPr id="78" name="Google Shape;78;p13"/>
          <p:cNvSpPr txBox="1"/>
          <p:nvPr>
            <p:ph idx="1" type="subTitle"/>
          </p:nvPr>
        </p:nvSpPr>
        <p:spPr>
          <a:xfrm>
            <a:off x="0" y="4719600"/>
            <a:ext cx="9144000" cy="4239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b="1" lang="en" sz="1480">
                <a:solidFill>
                  <a:schemeClr val="dk1"/>
                </a:solidFill>
                <a:latin typeface="Georgia"/>
                <a:ea typeface="Georgia"/>
                <a:cs typeface="Georgia"/>
                <a:sym typeface="Georgia"/>
              </a:rPr>
              <a:t>Group 6: Sheng Zhi Luo, David Oceguera, Melisa Tahiraj, Andrew Mejia, Tony Gana</a:t>
            </a:r>
            <a:endParaRPr b="1" sz="1480">
              <a:solidFill>
                <a:schemeClr val="dk1"/>
              </a:solidFill>
              <a:latin typeface="Georgia"/>
              <a:ea typeface="Georgia"/>
              <a:cs typeface="Georgia"/>
              <a:sym typeface="Georgia"/>
            </a:endParaRPr>
          </a:p>
        </p:txBody>
      </p:sp>
      <p:pic>
        <p:nvPicPr>
          <p:cNvPr id="79" name="Google Shape;79;p13"/>
          <p:cNvPicPr preferRelativeResize="0"/>
          <p:nvPr/>
        </p:nvPicPr>
        <p:blipFill>
          <a:blip r:embed="rId9">
            <a:alphaModFix/>
          </a:blip>
          <a:stretch>
            <a:fillRect/>
          </a:stretch>
        </p:blipFill>
        <p:spPr>
          <a:xfrm>
            <a:off x="4133875" y="1483525"/>
            <a:ext cx="4813599" cy="2176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grpSp>
        <p:nvGrpSpPr>
          <p:cNvPr id="430" name="Google Shape;430;p22"/>
          <p:cNvGrpSpPr/>
          <p:nvPr/>
        </p:nvGrpSpPr>
        <p:grpSpPr>
          <a:xfrm>
            <a:off x="-458067" y="-809422"/>
            <a:ext cx="10139585" cy="6762344"/>
            <a:chOff x="-512020" y="-985323"/>
            <a:chExt cx="13519446" cy="9016459"/>
          </a:xfrm>
        </p:grpSpPr>
        <p:grpSp>
          <p:nvGrpSpPr>
            <p:cNvPr id="431" name="Google Shape;431;p22"/>
            <p:cNvGrpSpPr/>
            <p:nvPr/>
          </p:nvGrpSpPr>
          <p:grpSpPr>
            <a:xfrm>
              <a:off x="-512020" y="-985323"/>
              <a:ext cx="13519444" cy="4071794"/>
              <a:chOff x="-588220" y="-985323"/>
              <a:chExt cx="13519444" cy="4071794"/>
            </a:xfrm>
          </p:grpSpPr>
          <p:pic>
            <p:nvPicPr>
              <p:cNvPr descr="A picture containing fruit, orange, piece, half&#10;&#10;Description automatically generated" id="432" name="Google Shape;432;p22"/>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433" name="Google Shape;433;p22"/>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434" name="Google Shape;434;p22"/>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435" name="Google Shape;435;p22"/>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436" name="Google Shape;436;p22"/>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437" name="Google Shape;437;p22"/>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438" name="Google Shape;438;p22"/>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439" name="Google Shape;439;p22"/>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440" name="Google Shape;440;p22"/>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441" name="Google Shape;441;p22"/>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nvGrpSpPr>
            <p:cNvPr id="442" name="Google Shape;442;p22"/>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443" name="Google Shape;443;p22"/>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444" name="Google Shape;444;p22"/>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445" name="Google Shape;445;p22"/>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446" name="Google Shape;446;p22"/>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447" name="Google Shape;447;p22"/>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448" name="Google Shape;448;p22"/>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449" name="Google Shape;449;p22"/>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450" name="Google Shape;450;p22"/>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451" name="Google Shape;451;p22"/>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452" name="Google Shape;452;p22"/>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sp>
        <p:nvSpPr>
          <p:cNvPr id="453" name="Google Shape;453;p22"/>
          <p:cNvSpPr txBox="1"/>
          <p:nvPr/>
        </p:nvSpPr>
        <p:spPr>
          <a:xfrm>
            <a:off x="405350" y="896025"/>
            <a:ext cx="1755600" cy="84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Georgia"/>
                <a:ea typeface="Georgia"/>
                <a:cs typeface="Georgia"/>
                <a:sym typeface="Georgia"/>
              </a:rPr>
              <a:t>Ratings in </a:t>
            </a:r>
            <a:r>
              <a:rPr b="1" lang="en" sz="1800">
                <a:solidFill>
                  <a:schemeClr val="dk1"/>
                </a:solidFill>
                <a:latin typeface="Georgia"/>
                <a:ea typeface="Georgia"/>
                <a:cs typeface="Georgia"/>
                <a:sym typeface="Georgia"/>
              </a:rPr>
              <a:t>Houston</a:t>
            </a:r>
            <a:endParaRPr b="1" sz="1800">
              <a:solidFill>
                <a:schemeClr val="dk1"/>
              </a:solidFill>
              <a:latin typeface="Georgia"/>
              <a:ea typeface="Georgia"/>
              <a:cs typeface="Georgia"/>
              <a:sym typeface="Georgia"/>
            </a:endParaRPr>
          </a:p>
        </p:txBody>
      </p:sp>
      <p:pic>
        <p:nvPicPr>
          <p:cNvPr id="454" name="Google Shape;454;p22"/>
          <p:cNvPicPr preferRelativeResize="0"/>
          <p:nvPr/>
        </p:nvPicPr>
        <p:blipFill>
          <a:blip r:embed="rId8">
            <a:alphaModFix/>
          </a:blip>
          <a:stretch>
            <a:fillRect/>
          </a:stretch>
        </p:blipFill>
        <p:spPr>
          <a:xfrm>
            <a:off x="2103120" y="320040"/>
            <a:ext cx="6629400" cy="4572000"/>
          </a:xfrm>
          <a:prstGeom prst="rect">
            <a:avLst/>
          </a:prstGeom>
          <a:noFill/>
          <a:ln>
            <a:noFill/>
          </a:ln>
        </p:spPr>
      </p:pic>
      <p:pic>
        <p:nvPicPr>
          <p:cNvPr id="455" name="Google Shape;455;p22"/>
          <p:cNvPicPr preferRelativeResize="0"/>
          <p:nvPr/>
        </p:nvPicPr>
        <p:blipFill>
          <a:blip r:embed="rId9">
            <a:alphaModFix/>
          </a:blip>
          <a:stretch>
            <a:fillRect/>
          </a:stretch>
        </p:blipFill>
        <p:spPr>
          <a:xfrm>
            <a:off x="457200" y="1709375"/>
            <a:ext cx="1651900" cy="118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23"/>
          <p:cNvPicPr preferRelativeResize="0"/>
          <p:nvPr/>
        </p:nvPicPr>
        <p:blipFill>
          <a:blip r:embed="rId3">
            <a:alphaModFix/>
          </a:blip>
          <a:stretch>
            <a:fillRect/>
          </a:stretch>
        </p:blipFill>
        <p:spPr>
          <a:xfrm>
            <a:off x="59525" y="4393737"/>
            <a:ext cx="1543050" cy="624450"/>
          </a:xfrm>
          <a:prstGeom prst="rect">
            <a:avLst/>
          </a:prstGeom>
          <a:noFill/>
          <a:ln>
            <a:noFill/>
          </a:ln>
        </p:spPr>
      </p:pic>
      <p:sp>
        <p:nvSpPr>
          <p:cNvPr id="461" name="Google Shape;46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latin typeface="Georgia"/>
                <a:ea typeface="Georgia"/>
                <a:cs typeface="Georgia"/>
                <a:sym typeface="Georgia"/>
              </a:rPr>
              <a:t>Competition</a:t>
            </a:r>
            <a:endParaRPr b="1" sz="2620">
              <a:latin typeface="Georgia"/>
              <a:ea typeface="Georgia"/>
              <a:cs typeface="Georgia"/>
              <a:sym typeface="Georgia"/>
            </a:endParaRPr>
          </a:p>
        </p:txBody>
      </p:sp>
      <p:pic>
        <p:nvPicPr>
          <p:cNvPr id="462" name="Google Shape;462;p23"/>
          <p:cNvPicPr preferRelativeResize="0"/>
          <p:nvPr/>
        </p:nvPicPr>
        <p:blipFill>
          <a:blip r:embed="rId4">
            <a:alphaModFix/>
          </a:blip>
          <a:stretch>
            <a:fillRect/>
          </a:stretch>
        </p:blipFill>
        <p:spPr>
          <a:xfrm>
            <a:off x="5951100" y="4289313"/>
            <a:ext cx="1110173" cy="833276"/>
          </a:xfrm>
          <a:prstGeom prst="rect">
            <a:avLst/>
          </a:prstGeom>
          <a:noFill/>
          <a:ln>
            <a:noFill/>
          </a:ln>
        </p:spPr>
      </p:pic>
      <p:pic>
        <p:nvPicPr>
          <p:cNvPr id="463" name="Google Shape;463;p23"/>
          <p:cNvPicPr preferRelativeResize="0"/>
          <p:nvPr/>
        </p:nvPicPr>
        <p:blipFill>
          <a:blip r:embed="rId5">
            <a:alphaModFix/>
          </a:blip>
          <a:stretch>
            <a:fillRect/>
          </a:stretch>
        </p:blipFill>
        <p:spPr>
          <a:xfrm>
            <a:off x="4174575" y="4237300"/>
            <a:ext cx="829362" cy="833275"/>
          </a:xfrm>
          <a:prstGeom prst="rect">
            <a:avLst/>
          </a:prstGeom>
          <a:noFill/>
          <a:ln>
            <a:noFill/>
          </a:ln>
        </p:spPr>
      </p:pic>
      <p:pic>
        <p:nvPicPr>
          <p:cNvPr id="464" name="Google Shape;464;p23"/>
          <p:cNvPicPr preferRelativeResize="0"/>
          <p:nvPr/>
        </p:nvPicPr>
        <p:blipFill>
          <a:blip r:embed="rId6">
            <a:alphaModFix/>
          </a:blip>
          <a:stretch>
            <a:fillRect/>
          </a:stretch>
        </p:blipFill>
        <p:spPr>
          <a:xfrm>
            <a:off x="7735050" y="4419613"/>
            <a:ext cx="1193136" cy="572700"/>
          </a:xfrm>
          <a:prstGeom prst="rect">
            <a:avLst/>
          </a:prstGeom>
          <a:noFill/>
          <a:ln>
            <a:noFill/>
          </a:ln>
        </p:spPr>
      </p:pic>
      <p:grpSp>
        <p:nvGrpSpPr>
          <p:cNvPr id="465" name="Google Shape;465;p23"/>
          <p:cNvGrpSpPr/>
          <p:nvPr/>
        </p:nvGrpSpPr>
        <p:grpSpPr>
          <a:xfrm>
            <a:off x="-497792" y="-809422"/>
            <a:ext cx="10139585" cy="6762344"/>
            <a:chOff x="-512020" y="-985323"/>
            <a:chExt cx="13519446" cy="9016459"/>
          </a:xfrm>
        </p:grpSpPr>
        <p:grpSp>
          <p:nvGrpSpPr>
            <p:cNvPr id="466" name="Google Shape;466;p23"/>
            <p:cNvGrpSpPr/>
            <p:nvPr/>
          </p:nvGrpSpPr>
          <p:grpSpPr>
            <a:xfrm>
              <a:off x="-512020" y="-985323"/>
              <a:ext cx="13519444" cy="4071794"/>
              <a:chOff x="-588220" y="-985323"/>
              <a:chExt cx="13519444" cy="4071794"/>
            </a:xfrm>
          </p:grpSpPr>
          <p:pic>
            <p:nvPicPr>
              <p:cNvPr descr="A picture containing fruit, orange, piece, half&#10;&#10;Description automatically generated" id="467" name="Google Shape;467;p23"/>
              <p:cNvPicPr preferRelativeResize="0"/>
              <p:nvPr/>
            </p:nvPicPr>
            <p:blipFill rotWithShape="1">
              <a:blip r:embed="rId7">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468" name="Google Shape;468;p23"/>
              <p:cNvPicPr preferRelativeResize="0"/>
              <p:nvPr/>
            </p:nvPicPr>
            <p:blipFill rotWithShape="1">
              <a:blip r:embed="rId8">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469" name="Google Shape;469;p23"/>
              <p:cNvPicPr preferRelativeResize="0"/>
              <p:nvPr/>
            </p:nvPicPr>
            <p:blipFill rotWithShape="1">
              <a:blip r:embed="rId9">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470" name="Google Shape;470;p23"/>
              <p:cNvPicPr preferRelativeResize="0"/>
              <p:nvPr/>
            </p:nvPicPr>
            <p:blipFill rotWithShape="1">
              <a:blip r:embed="rId10">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471" name="Google Shape;471;p23"/>
              <p:cNvPicPr preferRelativeResize="0"/>
              <p:nvPr/>
            </p:nvPicPr>
            <p:blipFill rotWithShape="1">
              <a:blip r:embed="rId11">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472" name="Google Shape;472;p23"/>
              <p:cNvPicPr preferRelativeResize="0"/>
              <p:nvPr/>
            </p:nvPicPr>
            <p:blipFill rotWithShape="1">
              <a:blip r:embed="rId10">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473" name="Google Shape;473;p23"/>
              <p:cNvPicPr preferRelativeResize="0"/>
              <p:nvPr/>
            </p:nvPicPr>
            <p:blipFill rotWithShape="1">
              <a:blip r:embed="rId11">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474" name="Google Shape;474;p23"/>
              <p:cNvPicPr preferRelativeResize="0"/>
              <p:nvPr/>
            </p:nvPicPr>
            <p:blipFill rotWithShape="1">
              <a:blip r:embed="rId7">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475" name="Google Shape;475;p23"/>
              <p:cNvPicPr preferRelativeResize="0"/>
              <p:nvPr/>
            </p:nvPicPr>
            <p:blipFill rotWithShape="1">
              <a:blip r:embed="rId9">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476" name="Google Shape;476;p23"/>
              <p:cNvPicPr preferRelativeResize="0"/>
              <p:nvPr/>
            </p:nvPicPr>
            <p:blipFill rotWithShape="1">
              <a:blip r:embed="rId9">
                <a:alphaModFix/>
              </a:blip>
              <a:srcRect b="0" l="0" r="0" t="0"/>
              <a:stretch/>
            </p:blipFill>
            <p:spPr>
              <a:xfrm rot="5120149">
                <a:off x="-306578" y="2182447"/>
                <a:ext cx="600457" cy="1118618"/>
              </a:xfrm>
              <a:prstGeom prst="rect">
                <a:avLst/>
              </a:prstGeom>
              <a:noFill/>
              <a:ln>
                <a:noFill/>
              </a:ln>
            </p:spPr>
          </p:pic>
        </p:grpSp>
        <p:grpSp>
          <p:nvGrpSpPr>
            <p:cNvPr id="477" name="Google Shape;477;p23"/>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478" name="Google Shape;478;p23"/>
              <p:cNvPicPr preferRelativeResize="0"/>
              <p:nvPr/>
            </p:nvPicPr>
            <p:blipFill rotWithShape="1">
              <a:blip r:embed="rId7">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479" name="Google Shape;479;p23"/>
              <p:cNvPicPr preferRelativeResize="0"/>
              <p:nvPr/>
            </p:nvPicPr>
            <p:blipFill rotWithShape="1">
              <a:blip r:embed="rId8">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480" name="Google Shape;480;p23"/>
              <p:cNvPicPr preferRelativeResize="0"/>
              <p:nvPr/>
            </p:nvPicPr>
            <p:blipFill rotWithShape="1">
              <a:blip r:embed="rId9">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481" name="Google Shape;481;p23"/>
              <p:cNvPicPr preferRelativeResize="0"/>
              <p:nvPr/>
            </p:nvPicPr>
            <p:blipFill rotWithShape="1">
              <a:blip r:embed="rId10">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482" name="Google Shape;482;p23"/>
              <p:cNvPicPr preferRelativeResize="0"/>
              <p:nvPr/>
            </p:nvPicPr>
            <p:blipFill rotWithShape="1">
              <a:blip r:embed="rId11">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483" name="Google Shape;483;p23"/>
              <p:cNvPicPr preferRelativeResize="0"/>
              <p:nvPr/>
            </p:nvPicPr>
            <p:blipFill rotWithShape="1">
              <a:blip r:embed="rId10">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484" name="Google Shape;484;p23"/>
              <p:cNvPicPr preferRelativeResize="0"/>
              <p:nvPr/>
            </p:nvPicPr>
            <p:blipFill rotWithShape="1">
              <a:blip r:embed="rId11">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485" name="Google Shape;485;p23"/>
              <p:cNvPicPr preferRelativeResize="0"/>
              <p:nvPr/>
            </p:nvPicPr>
            <p:blipFill rotWithShape="1">
              <a:blip r:embed="rId7">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486" name="Google Shape;486;p23"/>
              <p:cNvPicPr preferRelativeResize="0"/>
              <p:nvPr/>
            </p:nvPicPr>
            <p:blipFill rotWithShape="1">
              <a:blip r:embed="rId9">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487" name="Google Shape;487;p23"/>
              <p:cNvPicPr preferRelativeResize="0"/>
              <p:nvPr/>
            </p:nvPicPr>
            <p:blipFill rotWithShape="1">
              <a:blip r:embed="rId9">
                <a:alphaModFix/>
              </a:blip>
              <a:srcRect b="0" l="0" r="0" t="0"/>
              <a:stretch/>
            </p:blipFill>
            <p:spPr>
              <a:xfrm rot="5120149">
                <a:off x="-306578" y="2182447"/>
                <a:ext cx="600457" cy="1118618"/>
              </a:xfrm>
              <a:prstGeom prst="rect">
                <a:avLst/>
              </a:prstGeom>
              <a:noFill/>
              <a:ln>
                <a:noFill/>
              </a:ln>
            </p:spPr>
          </p:pic>
        </p:grpSp>
      </p:grpSp>
      <p:pic>
        <p:nvPicPr>
          <p:cNvPr id="488" name="Google Shape;488;p23"/>
          <p:cNvPicPr preferRelativeResize="0"/>
          <p:nvPr/>
        </p:nvPicPr>
        <p:blipFill rotWithShape="1">
          <a:blip r:embed="rId12">
            <a:alphaModFix/>
          </a:blip>
          <a:srcRect b="-14955" l="0" r="-14955" t="0"/>
          <a:stretch/>
        </p:blipFill>
        <p:spPr>
          <a:xfrm>
            <a:off x="2032425" y="4271968"/>
            <a:ext cx="1543050" cy="867957"/>
          </a:xfrm>
          <a:prstGeom prst="rect">
            <a:avLst/>
          </a:prstGeom>
          <a:noFill/>
          <a:ln>
            <a:noFill/>
          </a:ln>
        </p:spPr>
      </p:pic>
      <p:sp>
        <p:nvSpPr>
          <p:cNvPr id="489" name="Google Shape;489;p23"/>
          <p:cNvSpPr txBox="1"/>
          <p:nvPr/>
        </p:nvSpPr>
        <p:spPr>
          <a:xfrm>
            <a:off x="311700" y="1179625"/>
            <a:ext cx="3220200" cy="3052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Dave’s Hot Chicken maintains the highest average rating (3.84) suggesting a strong and reliable customer satisfaction level.</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Chick-fil-A and Raising Cane’s are both moderately rated for their customer service with average ratings of less than 3 stars.</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KFC ranks the lowest, with an average customer rating of 2.01, in comparison to the other fast food restaurants.</a:t>
            </a:r>
            <a:endParaRPr sz="1200">
              <a:solidFill>
                <a:schemeClr val="dk1"/>
              </a:solidFill>
              <a:latin typeface="Georgia"/>
              <a:ea typeface="Georgia"/>
              <a:cs typeface="Georgia"/>
              <a:sym typeface="Georgia"/>
            </a:endParaRPr>
          </a:p>
        </p:txBody>
      </p:sp>
      <p:pic>
        <p:nvPicPr>
          <p:cNvPr id="490" name="Google Shape;490;p23"/>
          <p:cNvPicPr preferRelativeResize="0"/>
          <p:nvPr/>
        </p:nvPicPr>
        <p:blipFill>
          <a:blip r:embed="rId13">
            <a:alphaModFix/>
          </a:blip>
          <a:stretch>
            <a:fillRect/>
          </a:stretch>
        </p:blipFill>
        <p:spPr>
          <a:xfrm>
            <a:off x="3657600" y="1051560"/>
            <a:ext cx="4892040" cy="30632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24"/>
          <p:cNvPicPr preferRelativeResize="0"/>
          <p:nvPr/>
        </p:nvPicPr>
        <p:blipFill>
          <a:blip r:embed="rId3">
            <a:alphaModFix/>
          </a:blip>
          <a:stretch>
            <a:fillRect/>
          </a:stretch>
        </p:blipFill>
        <p:spPr>
          <a:xfrm>
            <a:off x="59525" y="4393737"/>
            <a:ext cx="1543050" cy="624450"/>
          </a:xfrm>
          <a:prstGeom prst="rect">
            <a:avLst/>
          </a:prstGeom>
          <a:noFill/>
          <a:ln>
            <a:noFill/>
          </a:ln>
        </p:spPr>
      </p:pic>
      <p:sp>
        <p:nvSpPr>
          <p:cNvPr id="496" name="Google Shape;49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latin typeface="Georgia"/>
                <a:ea typeface="Georgia"/>
                <a:cs typeface="Georgia"/>
                <a:sym typeface="Georgia"/>
              </a:rPr>
              <a:t>Competition</a:t>
            </a:r>
            <a:endParaRPr b="1" sz="2620">
              <a:latin typeface="Georgia"/>
              <a:ea typeface="Georgia"/>
              <a:cs typeface="Georgia"/>
              <a:sym typeface="Georgia"/>
            </a:endParaRPr>
          </a:p>
        </p:txBody>
      </p:sp>
      <p:pic>
        <p:nvPicPr>
          <p:cNvPr id="497" name="Google Shape;497;p24"/>
          <p:cNvPicPr preferRelativeResize="0"/>
          <p:nvPr/>
        </p:nvPicPr>
        <p:blipFill>
          <a:blip r:embed="rId4">
            <a:alphaModFix/>
          </a:blip>
          <a:stretch>
            <a:fillRect/>
          </a:stretch>
        </p:blipFill>
        <p:spPr>
          <a:xfrm>
            <a:off x="5951100" y="4289313"/>
            <a:ext cx="1110173" cy="833276"/>
          </a:xfrm>
          <a:prstGeom prst="rect">
            <a:avLst/>
          </a:prstGeom>
          <a:noFill/>
          <a:ln>
            <a:noFill/>
          </a:ln>
        </p:spPr>
      </p:pic>
      <p:pic>
        <p:nvPicPr>
          <p:cNvPr id="498" name="Google Shape;498;p24"/>
          <p:cNvPicPr preferRelativeResize="0"/>
          <p:nvPr/>
        </p:nvPicPr>
        <p:blipFill>
          <a:blip r:embed="rId5">
            <a:alphaModFix/>
          </a:blip>
          <a:stretch>
            <a:fillRect/>
          </a:stretch>
        </p:blipFill>
        <p:spPr>
          <a:xfrm>
            <a:off x="4174575" y="4237300"/>
            <a:ext cx="829362" cy="833275"/>
          </a:xfrm>
          <a:prstGeom prst="rect">
            <a:avLst/>
          </a:prstGeom>
          <a:noFill/>
          <a:ln>
            <a:noFill/>
          </a:ln>
        </p:spPr>
      </p:pic>
      <p:pic>
        <p:nvPicPr>
          <p:cNvPr id="499" name="Google Shape;499;p24"/>
          <p:cNvPicPr preferRelativeResize="0"/>
          <p:nvPr/>
        </p:nvPicPr>
        <p:blipFill>
          <a:blip r:embed="rId6">
            <a:alphaModFix/>
          </a:blip>
          <a:stretch>
            <a:fillRect/>
          </a:stretch>
        </p:blipFill>
        <p:spPr>
          <a:xfrm>
            <a:off x="7735050" y="4419613"/>
            <a:ext cx="1193136" cy="572700"/>
          </a:xfrm>
          <a:prstGeom prst="rect">
            <a:avLst/>
          </a:prstGeom>
          <a:noFill/>
          <a:ln>
            <a:noFill/>
          </a:ln>
        </p:spPr>
      </p:pic>
      <p:grpSp>
        <p:nvGrpSpPr>
          <p:cNvPr id="500" name="Google Shape;500;p24"/>
          <p:cNvGrpSpPr/>
          <p:nvPr/>
        </p:nvGrpSpPr>
        <p:grpSpPr>
          <a:xfrm>
            <a:off x="-497792" y="-809422"/>
            <a:ext cx="10139585" cy="6762344"/>
            <a:chOff x="-512020" y="-985323"/>
            <a:chExt cx="13519446" cy="9016459"/>
          </a:xfrm>
        </p:grpSpPr>
        <p:grpSp>
          <p:nvGrpSpPr>
            <p:cNvPr id="501" name="Google Shape;501;p24"/>
            <p:cNvGrpSpPr/>
            <p:nvPr/>
          </p:nvGrpSpPr>
          <p:grpSpPr>
            <a:xfrm>
              <a:off x="-512020" y="-985323"/>
              <a:ext cx="13519444" cy="4071794"/>
              <a:chOff x="-588220" y="-985323"/>
              <a:chExt cx="13519444" cy="4071794"/>
            </a:xfrm>
          </p:grpSpPr>
          <p:pic>
            <p:nvPicPr>
              <p:cNvPr descr="A picture containing fruit, orange, piece, half&#10;&#10;Description automatically generated" id="502" name="Google Shape;502;p24"/>
              <p:cNvPicPr preferRelativeResize="0"/>
              <p:nvPr/>
            </p:nvPicPr>
            <p:blipFill rotWithShape="1">
              <a:blip r:embed="rId7">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503" name="Google Shape;503;p24"/>
              <p:cNvPicPr preferRelativeResize="0"/>
              <p:nvPr/>
            </p:nvPicPr>
            <p:blipFill rotWithShape="1">
              <a:blip r:embed="rId8">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504" name="Google Shape;504;p24"/>
              <p:cNvPicPr preferRelativeResize="0"/>
              <p:nvPr/>
            </p:nvPicPr>
            <p:blipFill rotWithShape="1">
              <a:blip r:embed="rId9">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505" name="Google Shape;505;p24"/>
              <p:cNvPicPr preferRelativeResize="0"/>
              <p:nvPr/>
            </p:nvPicPr>
            <p:blipFill rotWithShape="1">
              <a:blip r:embed="rId10">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506" name="Google Shape;506;p24"/>
              <p:cNvPicPr preferRelativeResize="0"/>
              <p:nvPr/>
            </p:nvPicPr>
            <p:blipFill rotWithShape="1">
              <a:blip r:embed="rId11">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507" name="Google Shape;507;p24"/>
              <p:cNvPicPr preferRelativeResize="0"/>
              <p:nvPr/>
            </p:nvPicPr>
            <p:blipFill rotWithShape="1">
              <a:blip r:embed="rId10">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508" name="Google Shape;508;p24"/>
              <p:cNvPicPr preferRelativeResize="0"/>
              <p:nvPr/>
            </p:nvPicPr>
            <p:blipFill rotWithShape="1">
              <a:blip r:embed="rId11">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509" name="Google Shape;509;p24"/>
              <p:cNvPicPr preferRelativeResize="0"/>
              <p:nvPr/>
            </p:nvPicPr>
            <p:blipFill rotWithShape="1">
              <a:blip r:embed="rId7">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510" name="Google Shape;510;p24"/>
              <p:cNvPicPr preferRelativeResize="0"/>
              <p:nvPr/>
            </p:nvPicPr>
            <p:blipFill rotWithShape="1">
              <a:blip r:embed="rId9">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511" name="Google Shape;511;p24"/>
              <p:cNvPicPr preferRelativeResize="0"/>
              <p:nvPr/>
            </p:nvPicPr>
            <p:blipFill rotWithShape="1">
              <a:blip r:embed="rId9">
                <a:alphaModFix/>
              </a:blip>
              <a:srcRect b="0" l="0" r="0" t="0"/>
              <a:stretch/>
            </p:blipFill>
            <p:spPr>
              <a:xfrm rot="5120149">
                <a:off x="-306578" y="2182447"/>
                <a:ext cx="600457" cy="1118618"/>
              </a:xfrm>
              <a:prstGeom prst="rect">
                <a:avLst/>
              </a:prstGeom>
              <a:noFill/>
              <a:ln>
                <a:noFill/>
              </a:ln>
            </p:spPr>
          </p:pic>
        </p:grpSp>
        <p:grpSp>
          <p:nvGrpSpPr>
            <p:cNvPr id="512" name="Google Shape;512;p24"/>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513" name="Google Shape;513;p24"/>
              <p:cNvPicPr preferRelativeResize="0"/>
              <p:nvPr/>
            </p:nvPicPr>
            <p:blipFill rotWithShape="1">
              <a:blip r:embed="rId7">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514" name="Google Shape;514;p24"/>
              <p:cNvPicPr preferRelativeResize="0"/>
              <p:nvPr/>
            </p:nvPicPr>
            <p:blipFill rotWithShape="1">
              <a:blip r:embed="rId8">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515" name="Google Shape;515;p24"/>
              <p:cNvPicPr preferRelativeResize="0"/>
              <p:nvPr/>
            </p:nvPicPr>
            <p:blipFill rotWithShape="1">
              <a:blip r:embed="rId9">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516" name="Google Shape;516;p24"/>
              <p:cNvPicPr preferRelativeResize="0"/>
              <p:nvPr/>
            </p:nvPicPr>
            <p:blipFill rotWithShape="1">
              <a:blip r:embed="rId10">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517" name="Google Shape;517;p24"/>
              <p:cNvPicPr preferRelativeResize="0"/>
              <p:nvPr/>
            </p:nvPicPr>
            <p:blipFill rotWithShape="1">
              <a:blip r:embed="rId11">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518" name="Google Shape;518;p24"/>
              <p:cNvPicPr preferRelativeResize="0"/>
              <p:nvPr/>
            </p:nvPicPr>
            <p:blipFill rotWithShape="1">
              <a:blip r:embed="rId10">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519" name="Google Shape;519;p24"/>
              <p:cNvPicPr preferRelativeResize="0"/>
              <p:nvPr/>
            </p:nvPicPr>
            <p:blipFill rotWithShape="1">
              <a:blip r:embed="rId11">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520" name="Google Shape;520;p24"/>
              <p:cNvPicPr preferRelativeResize="0"/>
              <p:nvPr/>
            </p:nvPicPr>
            <p:blipFill rotWithShape="1">
              <a:blip r:embed="rId7">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521" name="Google Shape;521;p24"/>
              <p:cNvPicPr preferRelativeResize="0"/>
              <p:nvPr/>
            </p:nvPicPr>
            <p:blipFill rotWithShape="1">
              <a:blip r:embed="rId9">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522" name="Google Shape;522;p24"/>
              <p:cNvPicPr preferRelativeResize="0"/>
              <p:nvPr/>
            </p:nvPicPr>
            <p:blipFill rotWithShape="1">
              <a:blip r:embed="rId9">
                <a:alphaModFix/>
              </a:blip>
              <a:srcRect b="0" l="0" r="0" t="0"/>
              <a:stretch/>
            </p:blipFill>
            <p:spPr>
              <a:xfrm rot="5120149">
                <a:off x="-306578" y="2182447"/>
                <a:ext cx="600457" cy="1118618"/>
              </a:xfrm>
              <a:prstGeom prst="rect">
                <a:avLst/>
              </a:prstGeom>
              <a:noFill/>
              <a:ln>
                <a:noFill/>
              </a:ln>
            </p:spPr>
          </p:pic>
        </p:grpSp>
      </p:grpSp>
      <p:pic>
        <p:nvPicPr>
          <p:cNvPr id="523" name="Google Shape;523;p24"/>
          <p:cNvPicPr preferRelativeResize="0"/>
          <p:nvPr/>
        </p:nvPicPr>
        <p:blipFill rotWithShape="1">
          <a:blip r:embed="rId12">
            <a:alphaModFix/>
          </a:blip>
          <a:srcRect b="-14955" l="0" r="-14955" t="0"/>
          <a:stretch/>
        </p:blipFill>
        <p:spPr>
          <a:xfrm>
            <a:off x="2032425" y="4271968"/>
            <a:ext cx="1543050" cy="867957"/>
          </a:xfrm>
          <a:prstGeom prst="rect">
            <a:avLst/>
          </a:prstGeom>
          <a:noFill/>
          <a:ln>
            <a:noFill/>
          </a:ln>
        </p:spPr>
      </p:pic>
      <p:sp>
        <p:nvSpPr>
          <p:cNvPr id="524" name="Google Shape;524;p24"/>
          <p:cNvSpPr txBox="1"/>
          <p:nvPr/>
        </p:nvSpPr>
        <p:spPr>
          <a:xfrm>
            <a:off x="362975" y="1204775"/>
            <a:ext cx="3367200" cy="28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
        <p:nvSpPr>
          <p:cNvPr id="525" name="Google Shape;525;p24"/>
          <p:cNvSpPr txBox="1"/>
          <p:nvPr/>
        </p:nvSpPr>
        <p:spPr>
          <a:xfrm>
            <a:off x="311700" y="1179625"/>
            <a:ext cx="3220200" cy="3052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Dave’s Hot Chicken maintains the highest average rating (3.38) suggesting a strong and reliable customer satisfaction level.</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Chick-fil-A and Raising Cane’s are both moderately rated for their customer service with average ratings of less than 3 stars.</a:t>
            </a:r>
            <a:endParaRPr sz="1200">
              <a:solidFill>
                <a:schemeClr val="dk1"/>
              </a:solidFill>
              <a:latin typeface="Georgia"/>
              <a:ea typeface="Georgia"/>
              <a:cs typeface="Georgia"/>
              <a:sym typeface="Georgia"/>
            </a:endParaRPr>
          </a:p>
          <a:p>
            <a:pPr indent="0" lvl="0" marL="457200" rtl="0" algn="l">
              <a:lnSpc>
                <a:spcPct val="115000"/>
              </a:lnSpc>
              <a:spcBef>
                <a:spcPts val="0"/>
              </a:spcBef>
              <a:spcAft>
                <a:spcPts val="0"/>
              </a:spcAft>
              <a:buNone/>
            </a:pPr>
            <a:r>
              <a:t/>
            </a:r>
            <a:endParaRPr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KFC ranks the lowest, with an average customer rating of 1.68, in comparison to the other fast food restaurants.</a:t>
            </a:r>
            <a:endParaRPr sz="1200">
              <a:solidFill>
                <a:schemeClr val="dk1"/>
              </a:solidFill>
              <a:latin typeface="Georgia"/>
              <a:ea typeface="Georgia"/>
              <a:cs typeface="Georgia"/>
              <a:sym typeface="Georgia"/>
            </a:endParaRPr>
          </a:p>
        </p:txBody>
      </p:sp>
      <p:pic>
        <p:nvPicPr>
          <p:cNvPr id="526" name="Google Shape;526;p24"/>
          <p:cNvPicPr preferRelativeResize="0"/>
          <p:nvPr/>
        </p:nvPicPr>
        <p:blipFill>
          <a:blip r:embed="rId13">
            <a:alphaModFix/>
          </a:blip>
          <a:stretch>
            <a:fillRect/>
          </a:stretch>
        </p:blipFill>
        <p:spPr>
          <a:xfrm>
            <a:off x="3657600" y="1051560"/>
            <a:ext cx="4892040" cy="30632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5"/>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Summary </a:t>
            </a:r>
            <a:endParaRPr/>
          </a:p>
        </p:txBody>
      </p:sp>
      <p:grpSp>
        <p:nvGrpSpPr>
          <p:cNvPr id="532" name="Google Shape;532;p25"/>
          <p:cNvGrpSpPr/>
          <p:nvPr/>
        </p:nvGrpSpPr>
        <p:grpSpPr>
          <a:xfrm>
            <a:off x="-497792" y="-809422"/>
            <a:ext cx="10139585" cy="6762344"/>
            <a:chOff x="-512020" y="-985323"/>
            <a:chExt cx="13519446" cy="9016459"/>
          </a:xfrm>
        </p:grpSpPr>
        <p:grpSp>
          <p:nvGrpSpPr>
            <p:cNvPr id="533" name="Google Shape;533;p25"/>
            <p:cNvGrpSpPr/>
            <p:nvPr/>
          </p:nvGrpSpPr>
          <p:grpSpPr>
            <a:xfrm>
              <a:off x="-512020" y="-985323"/>
              <a:ext cx="13519444" cy="4071794"/>
              <a:chOff x="-588220" y="-985323"/>
              <a:chExt cx="13519444" cy="4071794"/>
            </a:xfrm>
          </p:grpSpPr>
          <p:pic>
            <p:nvPicPr>
              <p:cNvPr descr="A picture containing fruit, orange, piece, half&#10;&#10;Description automatically generated" id="534" name="Google Shape;534;p25"/>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535" name="Google Shape;535;p25"/>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536" name="Google Shape;536;p25"/>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537" name="Google Shape;537;p25"/>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538" name="Google Shape;538;p25"/>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539" name="Google Shape;539;p25"/>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540" name="Google Shape;540;p25"/>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541" name="Google Shape;541;p25"/>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542" name="Google Shape;542;p25"/>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543" name="Google Shape;543;p25"/>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nvGrpSpPr>
            <p:cNvPr id="544" name="Google Shape;544;p25"/>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545" name="Google Shape;545;p25"/>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546" name="Google Shape;546;p25"/>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547" name="Google Shape;547;p25"/>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548" name="Google Shape;548;p25"/>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549" name="Google Shape;549;p25"/>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550" name="Google Shape;550;p25"/>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551" name="Google Shape;551;p25"/>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552" name="Google Shape;552;p25"/>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553" name="Google Shape;553;p25"/>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554" name="Google Shape;554;p25"/>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sp>
        <p:nvSpPr>
          <p:cNvPr id="555" name="Google Shape;555;p25"/>
          <p:cNvSpPr/>
          <p:nvPr/>
        </p:nvSpPr>
        <p:spPr>
          <a:xfrm>
            <a:off x="847377" y="1252850"/>
            <a:ext cx="2057400" cy="733500"/>
          </a:xfrm>
          <a:prstGeom prst="rect">
            <a:avLst/>
          </a:prstGeom>
          <a:solidFill>
            <a:srgbClr val="FF0000"/>
          </a:solidFill>
          <a:ln>
            <a:noFill/>
          </a:ln>
          <a:effectLst>
            <a:outerShdw blurRad="609600" rotWithShape="0" algn="t" dir="2280000" dist="114300">
              <a:srgbClr val="000000">
                <a:alpha val="2667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6" name="Google Shape;556;p25"/>
          <p:cNvSpPr/>
          <p:nvPr/>
        </p:nvSpPr>
        <p:spPr>
          <a:xfrm>
            <a:off x="5878477" y="1252850"/>
            <a:ext cx="2057400" cy="733500"/>
          </a:xfrm>
          <a:prstGeom prst="rect">
            <a:avLst/>
          </a:prstGeom>
          <a:solidFill>
            <a:srgbClr val="FF0000"/>
          </a:solidFill>
          <a:ln>
            <a:noFill/>
          </a:ln>
          <a:effectLst>
            <a:outerShdw blurRad="609600" rotWithShape="0" algn="t" dir="2280000" dist="114300">
              <a:srgbClr val="000000">
                <a:alpha val="2667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7" name="Google Shape;557;p25"/>
          <p:cNvSpPr/>
          <p:nvPr/>
        </p:nvSpPr>
        <p:spPr>
          <a:xfrm>
            <a:off x="3303577" y="1252850"/>
            <a:ext cx="2057400" cy="733500"/>
          </a:xfrm>
          <a:prstGeom prst="rect">
            <a:avLst/>
          </a:prstGeom>
          <a:solidFill>
            <a:srgbClr val="FF0000"/>
          </a:solidFill>
          <a:ln>
            <a:noFill/>
          </a:ln>
          <a:effectLst>
            <a:outerShdw blurRad="609600" rotWithShape="0" algn="t" dir="2280000" dist="114300">
              <a:srgbClr val="000000">
                <a:alpha val="2667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8" name="Google Shape;558;p25"/>
          <p:cNvSpPr txBox="1"/>
          <p:nvPr/>
        </p:nvSpPr>
        <p:spPr>
          <a:xfrm>
            <a:off x="999750" y="1331000"/>
            <a:ext cx="16335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650">
                <a:solidFill>
                  <a:schemeClr val="dk1"/>
                </a:solidFill>
              </a:rPr>
              <a:t>Geographical influence </a:t>
            </a:r>
            <a:endParaRPr b="1" sz="1500">
              <a:solidFill>
                <a:srgbClr val="E81637"/>
              </a:solidFill>
              <a:latin typeface="Arial"/>
              <a:ea typeface="Arial"/>
              <a:cs typeface="Arial"/>
              <a:sym typeface="Arial"/>
            </a:endParaRPr>
          </a:p>
        </p:txBody>
      </p:sp>
      <p:sp>
        <p:nvSpPr>
          <p:cNvPr id="559" name="Google Shape;559;p25"/>
          <p:cNvSpPr txBox="1"/>
          <p:nvPr/>
        </p:nvSpPr>
        <p:spPr>
          <a:xfrm>
            <a:off x="6156249" y="1458050"/>
            <a:ext cx="1568400" cy="323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650">
                <a:solidFill>
                  <a:schemeClr val="dk1"/>
                </a:solidFill>
              </a:rPr>
              <a:t>Competition </a:t>
            </a:r>
            <a:endParaRPr b="1" sz="1500">
              <a:solidFill>
                <a:srgbClr val="E81637"/>
              </a:solidFill>
              <a:latin typeface="Arial"/>
              <a:ea typeface="Arial"/>
              <a:cs typeface="Arial"/>
              <a:sym typeface="Arial"/>
            </a:endParaRPr>
          </a:p>
        </p:txBody>
      </p:sp>
      <p:sp>
        <p:nvSpPr>
          <p:cNvPr id="560" name="Google Shape;560;p25"/>
          <p:cNvSpPr txBox="1"/>
          <p:nvPr/>
        </p:nvSpPr>
        <p:spPr>
          <a:xfrm>
            <a:off x="3515525" y="1308900"/>
            <a:ext cx="16335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650">
                <a:solidFill>
                  <a:schemeClr val="dk1"/>
                </a:solidFill>
              </a:rPr>
              <a:t>Customer satisfaction </a:t>
            </a:r>
            <a:endParaRPr b="1" sz="1500">
              <a:solidFill>
                <a:srgbClr val="E81637"/>
              </a:solidFill>
              <a:latin typeface="Arial"/>
              <a:ea typeface="Arial"/>
              <a:cs typeface="Arial"/>
              <a:sym typeface="Arial"/>
            </a:endParaRPr>
          </a:p>
        </p:txBody>
      </p:sp>
      <p:sp>
        <p:nvSpPr>
          <p:cNvPr id="561" name="Google Shape;561;p25"/>
          <p:cNvSpPr txBox="1"/>
          <p:nvPr/>
        </p:nvSpPr>
        <p:spPr>
          <a:xfrm>
            <a:off x="871875" y="2221475"/>
            <a:ext cx="7311000" cy="2435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500"/>
              </a:spcBef>
              <a:spcAft>
                <a:spcPts val="0"/>
              </a:spcAft>
              <a:buClr>
                <a:schemeClr val="dk1"/>
              </a:buClr>
              <a:buSzPts val="1400"/>
              <a:buChar char="●"/>
            </a:pPr>
            <a:r>
              <a:rPr lang="en">
                <a:solidFill>
                  <a:schemeClr val="dk1"/>
                </a:solidFill>
              </a:rPr>
              <a:t>Los Angeles: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Chick-Fil-A's ratings vs. competitors reveal room for improvement.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Overall, restaurants showed positive rating trends, indicating a changing market.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Houston:</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Similar to Los Angeles, Chick-Fil-A has scope for enhancement.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Rating improvements across restaurants suggest shifting customer sentiments.</a:t>
            </a:r>
            <a:endParaRPr>
              <a:solidFill>
                <a:schemeClr val="dk1"/>
              </a:solidFill>
            </a:endParaRPr>
          </a:p>
          <a:p>
            <a:pPr indent="0" lvl="0" marL="914400" rtl="0" algn="l">
              <a:spcBef>
                <a:spcPts val="1500"/>
              </a:spcBef>
              <a:spcAft>
                <a:spcPts val="0"/>
              </a:spcAft>
              <a:buNone/>
            </a:pPr>
            <a:r>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grpSp>
        <p:nvGrpSpPr>
          <p:cNvPr id="84" name="Google Shape;84;p14"/>
          <p:cNvGrpSpPr/>
          <p:nvPr/>
        </p:nvGrpSpPr>
        <p:grpSpPr>
          <a:xfrm>
            <a:off x="-458067" y="-809422"/>
            <a:ext cx="10139585" cy="6762344"/>
            <a:chOff x="-512020" y="-985323"/>
            <a:chExt cx="13519446" cy="9016459"/>
          </a:xfrm>
        </p:grpSpPr>
        <p:grpSp>
          <p:nvGrpSpPr>
            <p:cNvPr id="85" name="Google Shape;85;p14"/>
            <p:cNvGrpSpPr/>
            <p:nvPr/>
          </p:nvGrpSpPr>
          <p:grpSpPr>
            <a:xfrm>
              <a:off x="-512020" y="-985323"/>
              <a:ext cx="13519444" cy="4071794"/>
              <a:chOff x="-588220" y="-985323"/>
              <a:chExt cx="13519444" cy="4071794"/>
            </a:xfrm>
          </p:grpSpPr>
          <p:pic>
            <p:nvPicPr>
              <p:cNvPr descr="A picture containing fruit, orange, piece, half&#10;&#10;Description automatically generated" id="86" name="Google Shape;86;p14"/>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87" name="Google Shape;87;p14"/>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88" name="Google Shape;88;p14"/>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89" name="Google Shape;89;p14"/>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90" name="Google Shape;90;p14"/>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91" name="Google Shape;91;p14"/>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92" name="Google Shape;92;p14"/>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93" name="Google Shape;93;p14"/>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94" name="Google Shape;94;p14"/>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95" name="Google Shape;95;p14"/>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nvGrpSpPr>
            <p:cNvPr id="96" name="Google Shape;96;p14"/>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97" name="Google Shape;97;p14"/>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98" name="Google Shape;98;p14"/>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99" name="Google Shape;99;p14"/>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100" name="Google Shape;100;p14"/>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101" name="Google Shape;101;p14"/>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102" name="Google Shape;102;p14"/>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103" name="Google Shape;103;p14"/>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104" name="Google Shape;104;p14"/>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105" name="Google Shape;105;p14"/>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106" name="Google Shape;106;p14"/>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sp>
        <p:nvSpPr>
          <p:cNvPr id="107" name="Google Shape;107;p14"/>
          <p:cNvSpPr txBox="1"/>
          <p:nvPr>
            <p:ph idx="1" type="subTitle"/>
          </p:nvPr>
        </p:nvSpPr>
        <p:spPr>
          <a:xfrm>
            <a:off x="0" y="695925"/>
            <a:ext cx="9144000" cy="4239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35"/>
              <a:buNone/>
            </a:pPr>
            <a:r>
              <a:rPr b="1" lang="en" sz="2500">
                <a:solidFill>
                  <a:schemeClr val="dk1"/>
                </a:solidFill>
                <a:latin typeface="Georgia"/>
                <a:ea typeface="Georgia"/>
                <a:cs typeface="Georgia"/>
                <a:sym typeface="Georgia"/>
              </a:rPr>
              <a:t>Background Story</a:t>
            </a:r>
            <a:endParaRPr b="1" sz="2500">
              <a:solidFill>
                <a:schemeClr val="dk1"/>
              </a:solidFill>
              <a:latin typeface="Georgia"/>
              <a:ea typeface="Georgia"/>
              <a:cs typeface="Georgia"/>
              <a:sym typeface="Georgia"/>
            </a:endParaRPr>
          </a:p>
        </p:txBody>
      </p:sp>
      <p:sp>
        <p:nvSpPr>
          <p:cNvPr id="108" name="Google Shape;108;p14"/>
          <p:cNvSpPr txBox="1"/>
          <p:nvPr>
            <p:ph idx="4294967295" type="body"/>
          </p:nvPr>
        </p:nvSpPr>
        <p:spPr>
          <a:xfrm>
            <a:off x="311700" y="1218775"/>
            <a:ext cx="8520600" cy="335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Georgia"/>
                <a:ea typeface="Georgia"/>
                <a:cs typeface="Georgia"/>
                <a:sym typeface="Georgia"/>
              </a:rPr>
              <a:t>Chick-Fil-A’s CEO wants to implement a reputation incentive project for benefits of renewal fee deduction after year of 2025:</a:t>
            </a:r>
            <a:endParaRPr>
              <a:solidFill>
                <a:schemeClr val="dk1"/>
              </a:solidFill>
              <a:latin typeface="Georgia"/>
              <a:ea typeface="Georgia"/>
              <a:cs typeface="Georgia"/>
              <a:sym typeface="Georgia"/>
            </a:endParaRPr>
          </a:p>
          <a:p>
            <a:pPr indent="-336550" lvl="0" marL="457200" rtl="0" algn="l">
              <a:spcBef>
                <a:spcPts val="120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The project needs evaluation of the franchisee’s performance based on their geographical influence, rating and competitive advantages.</a:t>
            </a:r>
            <a:endParaRPr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Before the project becomes reality, we will first test the water by starting with a sample analysis on Los Angeles and Houston to determine its feasibility.</a:t>
            </a:r>
            <a:endParaRPr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The purpose of the project is to help setting management objectives to improve </a:t>
            </a:r>
            <a:r>
              <a:rPr lang="en" sz="1700">
                <a:solidFill>
                  <a:schemeClr val="dk1"/>
                </a:solidFill>
                <a:latin typeface="Georgia"/>
                <a:ea typeface="Georgia"/>
                <a:cs typeface="Georgia"/>
                <a:sym typeface="Georgia"/>
              </a:rPr>
              <a:t>Chick</a:t>
            </a:r>
            <a:r>
              <a:rPr lang="en" sz="1700">
                <a:solidFill>
                  <a:schemeClr val="dk1"/>
                </a:solidFill>
                <a:latin typeface="Georgia"/>
                <a:ea typeface="Georgia"/>
                <a:cs typeface="Georgia"/>
                <a:sym typeface="Georgia"/>
              </a:rPr>
              <a:t>-Fil-A’s business image.</a:t>
            </a:r>
            <a:endParaRPr sz="1700">
              <a:solidFill>
                <a:schemeClr val="dk1"/>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pic>
        <p:nvPicPr>
          <p:cNvPr id="113" name="Google Shape;113;p15"/>
          <p:cNvPicPr preferRelativeResize="0"/>
          <p:nvPr/>
        </p:nvPicPr>
        <p:blipFill>
          <a:blip r:embed="rId3">
            <a:alphaModFix/>
          </a:blip>
          <a:stretch>
            <a:fillRect/>
          </a:stretch>
        </p:blipFill>
        <p:spPr>
          <a:xfrm>
            <a:off x="5332075" y="2600975"/>
            <a:ext cx="3811924" cy="2542526"/>
          </a:xfrm>
          <a:prstGeom prst="rect">
            <a:avLst/>
          </a:prstGeom>
          <a:noFill/>
          <a:ln>
            <a:noFill/>
          </a:ln>
        </p:spPr>
      </p:pic>
      <p:grpSp>
        <p:nvGrpSpPr>
          <p:cNvPr id="114" name="Google Shape;114;p15"/>
          <p:cNvGrpSpPr/>
          <p:nvPr/>
        </p:nvGrpSpPr>
        <p:grpSpPr>
          <a:xfrm>
            <a:off x="-458067" y="-809422"/>
            <a:ext cx="10139585" cy="6762344"/>
            <a:chOff x="-512020" y="-985323"/>
            <a:chExt cx="13519446" cy="9016459"/>
          </a:xfrm>
        </p:grpSpPr>
        <p:grpSp>
          <p:nvGrpSpPr>
            <p:cNvPr id="115" name="Google Shape;115;p15"/>
            <p:cNvGrpSpPr/>
            <p:nvPr/>
          </p:nvGrpSpPr>
          <p:grpSpPr>
            <a:xfrm>
              <a:off x="-512020" y="-985323"/>
              <a:ext cx="13519444" cy="4071794"/>
              <a:chOff x="-588220" y="-985323"/>
              <a:chExt cx="13519444" cy="4071794"/>
            </a:xfrm>
          </p:grpSpPr>
          <p:pic>
            <p:nvPicPr>
              <p:cNvPr descr="A picture containing fruit, orange, piece, half&#10;&#10;Description automatically generated" id="116" name="Google Shape;116;p15"/>
              <p:cNvPicPr preferRelativeResize="0"/>
              <p:nvPr/>
            </p:nvPicPr>
            <p:blipFill rotWithShape="1">
              <a:blip r:embed="rId4">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117" name="Google Shape;117;p15"/>
              <p:cNvPicPr preferRelativeResize="0"/>
              <p:nvPr/>
            </p:nvPicPr>
            <p:blipFill rotWithShape="1">
              <a:blip r:embed="rId5">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118" name="Google Shape;118;p15"/>
              <p:cNvPicPr preferRelativeResize="0"/>
              <p:nvPr/>
            </p:nvPicPr>
            <p:blipFill rotWithShape="1">
              <a:blip r:embed="rId6">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119" name="Google Shape;119;p15"/>
              <p:cNvPicPr preferRelativeResize="0"/>
              <p:nvPr/>
            </p:nvPicPr>
            <p:blipFill rotWithShape="1">
              <a:blip r:embed="rId7">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120" name="Google Shape;120;p15"/>
              <p:cNvPicPr preferRelativeResize="0"/>
              <p:nvPr/>
            </p:nvPicPr>
            <p:blipFill rotWithShape="1">
              <a:blip r:embed="rId8">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121" name="Google Shape;121;p15"/>
              <p:cNvPicPr preferRelativeResize="0"/>
              <p:nvPr/>
            </p:nvPicPr>
            <p:blipFill rotWithShape="1">
              <a:blip r:embed="rId7">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122" name="Google Shape;122;p15"/>
              <p:cNvPicPr preferRelativeResize="0"/>
              <p:nvPr/>
            </p:nvPicPr>
            <p:blipFill rotWithShape="1">
              <a:blip r:embed="rId8">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123" name="Google Shape;123;p15"/>
              <p:cNvPicPr preferRelativeResize="0"/>
              <p:nvPr/>
            </p:nvPicPr>
            <p:blipFill rotWithShape="1">
              <a:blip r:embed="rId4">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124" name="Google Shape;124;p15"/>
              <p:cNvPicPr preferRelativeResize="0"/>
              <p:nvPr/>
            </p:nvPicPr>
            <p:blipFill rotWithShape="1">
              <a:blip r:embed="rId6">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125" name="Google Shape;125;p15"/>
              <p:cNvPicPr preferRelativeResize="0"/>
              <p:nvPr/>
            </p:nvPicPr>
            <p:blipFill rotWithShape="1">
              <a:blip r:embed="rId6">
                <a:alphaModFix/>
              </a:blip>
              <a:srcRect b="0" l="0" r="0" t="0"/>
              <a:stretch/>
            </p:blipFill>
            <p:spPr>
              <a:xfrm rot="5120149">
                <a:off x="-306578" y="2182447"/>
                <a:ext cx="600457" cy="1118618"/>
              </a:xfrm>
              <a:prstGeom prst="rect">
                <a:avLst/>
              </a:prstGeom>
              <a:noFill/>
              <a:ln>
                <a:noFill/>
              </a:ln>
            </p:spPr>
          </p:pic>
        </p:grpSp>
        <p:grpSp>
          <p:nvGrpSpPr>
            <p:cNvPr id="126" name="Google Shape;126;p15"/>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127" name="Google Shape;127;p15"/>
              <p:cNvPicPr preferRelativeResize="0"/>
              <p:nvPr/>
            </p:nvPicPr>
            <p:blipFill rotWithShape="1">
              <a:blip r:embed="rId4">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128" name="Google Shape;128;p15"/>
              <p:cNvPicPr preferRelativeResize="0"/>
              <p:nvPr/>
            </p:nvPicPr>
            <p:blipFill rotWithShape="1">
              <a:blip r:embed="rId5">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129" name="Google Shape;129;p15"/>
              <p:cNvPicPr preferRelativeResize="0"/>
              <p:nvPr/>
            </p:nvPicPr>
            <p:blipFill rotWithShape="1">
              <a:blip r:embed="rId6">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130" name="Google Shape;130;p15"/>
              <p:cNvPicPr preferRelativeResize="0"/>
              <p:nvPr/>
            </p:nvPicPr>
            <p:blipFill rotWithShape="1">
              <a:blip r:embed="rId7">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131" name="Google Shape;131;p15"/>
              <p:cNvPicPr preferRelativeResize="0"/>
              <p:nvPr/>
            </p:nvPicPr>
            <p:blipFill rotWithShape="1">
              <a:blip r:embed="rId8">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132" name="Google Shape;132;p15"/>
              <p:cNvPicPr preferRelativeResize="0"/>
              <p:nvPr/>
            </p:nvPicPr>
            <p:blipFill rotWithShape="1">
              <a:blip r:embed="rId7">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133" name="Google Shape;133;p15"/>
              <p:cNvPicPr preferRelativeResize="0"/>
              <p:nvPr/>
            </p:nvPicPr>
            <p:blipFill rotWithShape="1">
              <a:blip r:embed="rId8">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134" name="Google Shape;134;p15"/>
              <p:cNvPicPr preferRelativeResize="0"/>
              <p:nvPr/>
            </p:nvPicPr>
            <p:blipFill rotWithShape="1">
              <a:blip r:embed="rId4">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135" name="Google Shape;135;p15"/>
              <p:cNvPicPr preferRelativeResize="0"/>
              <p:nvPr/>
            </p:nvPicPr>
            <p:blipFill rotWithShape="1">
              <a:blip r:embed="rId6">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136" name="Google Shape;136;p15"/>
              <p:cNvPicPr preferRelativeResize="0"/>
              <p:nvPr/>
            </p:nvPicPr>
            <p:blipFill rotWithShape="1">
              <a:blip r:embed="rId6">
                <a:alphaModFix/>
              </a:blip>
              <a:srcRect b="0" l="0" r="0" t="0"/>
              <a:stretch/>
            </p:blipFill>
            <p:spPr>
              <a:xfrm rot="5120149">
                <a:off x="-306578" y="2182447"/>
                <a:ext cx="600457" cy="1118618"/>
              </a:xfrm>
              <a:prstGeom prst="rect">
                <a:avLst/>
              </a:prstGeom>
              <a:noFill/>
              <a:ln>
                <a:noFill/>
              </a:ln>
            </p:spPr>
          </p:pic>
        </p:grpSp>
      </p:grpSp>
      <p:sp>
        <p:nvSpPr>
          <p:cNvPr id="137" name="Google Shape;137;p15"/>
          <p:cNvSpPr txBox="1"/>
          <p:nvPr>
            <p:ph idx="1" type="subTitle"/>
          </p:nvPr>
        </p:nvSpPr>
        <p:spPr>
          <a:xfrm>
            <a:off x="0" y="695925"/>
            <a:ext cx="9144000" cy="423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lang="en">
                <a:solidFill>
                  <a:schemeClr val="dk1"/>
                </a:solidFill>
              </a:rPr>
              <a:t>          </a:t>
            </a:r>
            <a:r>
              <a:rPr b="1" lang="en" sz="2500">
                <a:solidFill>
                  <a:schemeClr val="dk1"/>
                </a:solidFill>
                <a:latin typeface="Georgia"/>
                <a:ea typeface="Georgia"/>
                <a:cs typeface="Georgia"/>
                <a:sym typeface="Georgia"/>
              </a:rPr>
              <a:t>Objective</a:t>
            </a:r>
            <a:endParaRPr b="1" sz="2500">
              <a:solidFill>
                <a:schemeClr val="dk1"/>
              </a:solidFill>
              <a:latin typeface="Georgia"/>
              <a:ea typeface="Georgia"/>
              <a:cs typeface="Georgia"/>
              <a:sym typeface="Georgia"/>
            </a:endParaRPr>
          </a:p>
        </p:txBody>
      </p:sp>
      <p:sp>
        <p:nvSpPr>
          <p:cNvPr id="138" name="Google Shape;138;p15"/>
          <p:cNvSpPr txBox="1"/>
          <p:nvPr/>
        </p:nvSpPr>
        <p:spPr>
          <a:xfrm>
            <a:off x="574750" y="1322650"/>
            <a:ext cx="7233300" cy="2904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Oversee the geographical influence on both areas</a:t>
            </a:r>
            <a:endParaRPr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Determine the restaurant’s overall performance</a:t>
            </a:r>
            <a:endParaRPr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Recent improvement of customer satisfaction</a:t>
            </a:r>
            <a:endParaRPr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Competition with other similar businesses in the area</a:t>
            </a:r>
            <a:endParaRPr sz="1700">
              <a:solidFill>
                <a:schemeClr val="dk1"/>
              </a:solidFill>
              <a:latin typeface="Georgia"/>
              <a:ea typeface="Georgia"/>
              <a:cs typeface="Georgia"/>
              <a:sym typeface="Georgia"/>
            </a:endParaRPr>
          </a:p>
          <a:p>
            <a:pPr indent="0" lvl="0" marL="45720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6"/>
          <p:cNvSpPr txBox="1"/>
          <p:nvPr>
            <p:ph type="title"/>
          </p:nvPr>
        </p:nvSpPr>
        <p:spPr>
          <a:xfrm>
            <a:off x="1386275" y="603925"/>
            <a:ext cx="579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20">
                <a:latin typeface="Georgia"/>
                <a:ea typeface="Georgia"/>
                <a:cs typeface="Georgia"/>
                <a:sym typeface="Georgia"/>
              </a:rPr>
              <a:t>Table of Contents</a:t>
            </a:r>
            <a:endParaRPr b="1" sz="2520">
              <a:latin typeface="Georgia"/>
              <a:ea typeface="Georgia"/>
              <a:cs typeface="Georgia"/>
              <a:sym typeface="Georgia"/>
            </a:endParaRPr>
          </a:p>
        </p:txBody>
      </p:sp>
      <p:sp>
        <p:nvSpPr>
          <p:cNvPr id="144" name="Google Shape;144;p16"/>
          <p:cNvSpPr/>
          <p:nvPr/>
        </p:nvSpPr>
        <p:spPr>
          <a:xfrm>
            <a:off x="900327" y="3430725"/>
            <a:ext cx="2057400" cy="733500"/>
          </a:xfrm>
          <a:prstGeom prst="rect">
            <a:avLst/>
          </a:prstGeom>
          <a:solidFill>
            <a:srgbClr val="FF0000"/>
          </a:solidFill>
          <a:ln>
            <a:noFill/>
          </a:ln>
          <a:effectLst>
            <a:outerShdw blurRad="609600" rotWithShape="0" algn="t" dir="2280000" dist="114300">
              <a:srgbClr val="000000">
                <a:alpha val="2667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5" name="Google Shape;145;p16"/>
          <p:cNvSpPr/>
          <p:nvPr/>
        </p:nvSpPr>
        <p:spPr>
          <a:xfrm>
            <a:off x="3415939" y="3430725"/>
            <a:ext cx="2057400" cy="733500"/>
          </a:xfrm>
          <a:prstGeom prst="rect">
            <a:avLst/>
          </a:prstGeom>
          <a:solidFill>
            <a:srgbClr val="FF0000"/>
          </a:solidFill>
          <a:ln>
            <a:noFill/>
          </a:ln>
          <a:effectLst>
            <a:outerShdw blurRad="609600" rotWithShape="0" algn="t" dir="2280000" dist="114300">
              <a:srgbClr val="000000">
                <a:alpha val="2667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6" name="Google Shape;146;p16"/>
          <p:cNvSpPr/>
          <p:nvPr/>
        </p:nvSpPr>
        <p:spPr>
          <a:xfrm>
            <a:off x="5964677" y="3430725"/>
            <a:ext cx="2057400" cy="733500"/>
          </a:xfrm>
          <a:prstGeom prst="rect">
            <a:avLst/>
          </a:prstGeom>
          <a:solidFill>
            <a:srgbClr val="FF0000"/>
          </a:solidFill>
          <a:ln>
            <a:noFill/>
          </a:ln>
          <a:effectLst>
            <a:outerShdw blurRad="609600" rotWithShape="0" algn="t" dir="2280000" dist="114300">
              <a:srgbClr val="000000">
                <a:alpha val="2667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7" name="Google Shape;147;p16"/>
          <p:cNvSpPr txBox="1"/>
          <p:nvPr/>
        </p:nvSpPr>
        <p:spPr>
          <a:xfrm>
            <a:off x="1112250" y="3508875"/>
            <a:ext cx="16335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650">
                <a:solidFill>
                  <a:schemeClr val="dk1"/>
                </a:solidFill>
                <a:latin typeface="Georgia"/>
                <a:ea typeface="Georgia"/>
                <a:cs typeface="Georgia"/>
                <a:sym typeface="Georgia"/>
              </a:rPr>
              <a:t>Geographical Influence </a:t>
            </a:r>
            <a:endParaRPr b="1" sz="1500">
              <a:solidFill>
                <a:srgbClr val="E81637"/>
              </a:solidFill>
              <a:latin typeface="Georgia"/>
              <a:ea typeface="Georgia"/>
              <a:cs typeface="Georgia"/>
              <a:sym typeface="Georgia"/>
            </a:endParaRPr>
          </a:p>
        </p:txBody>
      </p:sp>
      <p:sp>
        <p:nvSpPr>
          <p:cNvPr id="148" name="Google Shape;148;p16"/>
          <p:cNvSpPr txBox="1"/>
          <p:nvPr/>
        </p:nvSpPr>
        <p:spPr>
          <a:xfrm>
            <a:off x="6176613" y="3658025"/>
            <a:ext cx="1633500" cy="323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650">
                <a:solidFill>
                  <a:schemeClr val="dk1"/>
                </a:solidFill>
                <a:latin typeface="Georgia"/>
                <a:ea typeface="Georgia"/>
                <a:cs typeface="Georgia"/>
                <a:sym typeface="Georgia"/>
              </a:rPr>
              <a:t>Competition</a:t>
            </a:r>
            <a:r>
              <a:rPr b="1" lang="en" sz="1650">
                <a:solidFill>
                  <a:schemeClr val="dk1"/>
                </a:solidFill>
                <a:latin typeface="Georgia"/>
                <a:ea typeface="Georgia"/>
                <a:cs typeface="Georgia"/>
                <a:sym typeface="Georgia"/>
              </a:rPr>
              <a:t> </a:t>
            </a:r>
            <a:endParaRPr b="1" sz="1500">
              <a:solidFill>
                <a:srgbClr val="E81637"/>
              </a:solidFill>
              <a:latin typeface="Georgia"/>
              <a:ea typeface="Georgia"/>
              <a:cs typeface="Georgia"/>
              <a:sym typeface="Georgia"/>
            </a:endParaRPr>
          </a:p>
        </p:txBody>
      </p:sp>
      <p:sp>
        <p:nvSpPr>
          <p:cNvPr id="149" name="Google Shape;149;p16"/>
          <p:cNvSpPr txBox="1"/>
          <p:nvPr/>
        </p:nvSpPr>
        <p:spPr>
          <a:xfrm>
            <a:off x="3666550" y="3508875"/>
            <a:ext cx="16335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650">
                <a:solidFill>
                  <a:schemeClr val="dk1"/>
                </a:solidFill>
                <a:latin typeface="Georgia"/>
                <a:ea typeface="Georgia"/>
                <a:cs typeface="Georgia"/>
                <a:sym typeface="Georgia"/>
              </a:rPr>
              <a:t>Customer S</a:t>
            </a:r>
            <a:r>
              <a:rPr b="1" lang="en" sz="1650">
                <a:solidFill>
                  <a:schemeClr val="dk1"/>
                </a:solidFill>
                <a:latin typeface="Georgia"/>
                <a:ea typeface="Georgia"/>
                <a:cs typeface="Georgia"/>
                <a:sym typeface="Georgia"/>
              </a:rPr>
              <a:t>atisfaction </a:t>
            </a:r>
            <a:endParaRPr b="1" sz="1500">
              <a:solidFill>
                <a:srgbClr val="E81637"/>
              </a:solidFill>
              <a:latin typeface="Georgia"/>
              <a:ea typeface="Georgia"/>
              <a:cs typeface="Georgia"/>
              <a:sym typeface="Georgia"/>
            </a:endParaRPr>
          </a:p>
        </p:txBody>
      </p:sp>
      <p:pic>
        <p:nvPicPr>
          <p:cNvPr id="150" name="Google Shape;150;p16"/>
          <p:cNvPicPr preferRelativeResize="0"/>
          <p:nvPr/>
        </p:nvPicPr>
        <p:blipFill rotWithShape="1">
          <a:blip r:embed="rId3">
            <a:alphaModFix/>
          </a:blip>
          <a:srcRect b="7173" l="0" r="0" t="2703"/>
          <a:stretch/>
        </p:blipFill>
        <p:spPr>
          <a:xfrm>
            <a:off x="3489423" y="1541163"/>
            <a:ext cx="1764150" cy="1525017"/>
          </a:xfrm>
          <a:prstGeom prst="rect">
            <a:avLst/>
          </a:prstGeom>
          <a:noFill/>
          <a:ln>
            <a:noFill/>
          </a:ln>
        </p:spPr>
      </p:pic>
      <p:pic>
        <p:nvPicPr>
          <p:cNvPr id="151" name="Google Shape;151;p16"/>
          <p:cNvPicPr preferRelativeResize="0"/>
          <p:nvPr/>
        </p:nvPicPr>
        <p:blipFill rotWithShape="1">
          <a:blip r:embed="rId4">
            <a:alphaModFix/>
          </a:blip>
          <a:srcRect b="9079" l="5410" r="0" t="10856"/>
          <a:stretch/>
        </p:blipFill>
        <p:spPr>
          <a:xfrm>
            <a:off x="6176650" y="1583783"/>
            <a:ext cx="1633500" cy="1711193"/>
          </a:xfrm>
          <a:prstGeom prst="rect">
            <a:avLst/>
          </a:prstGeom>
          <a:noFill/>
          <a:ln>
            <a:noFill/>
          </a:ln>
        </p:spPr>
      </p:pic>
      <p:grpSp>
        <p:nvGrpSpPr>
          <p:cNvPr id="152" name="Google Shape;152;p16"/>
          <p:cNvGrpSpPr/>
          <p:nvPr/>
        </p:nvGrpSpPr>
        <p:grpSpPr>
          <a:xfrm>
            <a:off x="595879" y="1696800"/>
            <a:ext cx="2468034" cy="1358079"/>
            <a:chOff x="2950358" y="2101776"/>
            <a:chExt cx="5865100" cy="3649768"/>
          </a:xfrm>
        </p:grpSpPr>
        <p:sp>
          <p:nvSpPr>
            <p:cNvPr id="153" name="Google Shape;153;p16"/>
            <p:cNvSpPr/>
            <p:nvPr/>
          </p:nvSpPr>
          <p:spPr>
            <a:xfrm>
              <a:off x="3190810" y="2413663"/>
              <a:ext cx="875996" cy="729011"/>
            </a:xfrm>
            <a:custGeom>
              <a:rect b="b" l="l" r="r" t="t"/>
              <a:pathLst>
                <a:path extrusionOk="0" h="845230" w="1015648">
                  <a:moveTo>
                    <a:pt x="836236" y="845086"/>
                  </a:moveTo>
                  <a:cubicBezTo>
                    <a:pt x="835589" y="822618"/>
                    <a:pt x="842214" y="798853"/>
                    <a:pt x="848695" y="775737"/>
                  </a:cubicBezTo>
                  <a:cubicBezTo>
                    <a:pt x="852872" y="760902"/>
                    <a:pt x="856761" y="746931"/>
                    <a:pt x="858849" y="733609"/>
                  </a:cubicBezTo>
                  <a:cubicBezTo>
                    <a:pt x="864034" y="699618"/>
                    <a:pt x="871739" y="666635"/>
                    <a:pt x="883046" y="629764"/>
                  </a:cubicBezTo>
                  <a:cubicBezTo>
                    <a:pt x="892335" y="599662"/>
                    <a:pt x="899609" y="572009"/>
                    <a:pt x="905226" y="545363"/>
                  </a:cubicBezTo>
                  <a:cubicBezTo>
                    <a:pt x="905874" y="542339"/>
                    <a:pt x="907099" y="538666"/>
                    <a:pt x="908323" y="534849"/>
                  </a:cubicBezTo>
                  <a:cubicBezTo>
                    <a:pt x="910195" y="529304"/>
                    <a:pt x="912283" y="522967"/>
                    <a:pt x="912139" y="519150"/>
                  </a:cubicBezTo>
                  <a:cubicBezTo>
                    <a:pt x="911995" y="512165"/>
                    <a:pt x="910843" y="510941"/>
                    <a:pt x="908899" y="508780"/>
                  </a:cubicBezTo>
                  <a:cubicBezTo>
                    <a:pt x="907386" y="507124"/>
                    <a:pt x="905298" y="504892"/>
                    <a:pt x="903498" y="500931"/>
                  </a:cubicBezTo>
                  <a:cubicBezTo>
                    <a:pt x="902634" y="498986"/>
                    <a:pt x="901337" y="497690"/>
                    <a:pt x="899897" y="496106"/>
                  </a:cubicBezTo>
                  <a:cubicBezTo>
                    <a:pt x="896440" y="492361"/>
                    <a:pt x="892120" y="487752"/>
                    <a:pt x="894136" y="476734"/>
                  </a:cubicBezTo>
                  <a:cubicBezTo>
                    <a:pt x="895936" y="466868"/>
                    <a:pt x="907459" y="456210"/>
                    <a:pt x="918549" y="445912"/>
                  </a:cubicBezTo>
                  <a:cubicBezTo>
                    <a:pt x="924598" y="440295"/>
                    <a:pt x="930863" y="434462"/>
                    <a:pt x="933672" y="430285"/>
                  </a:cubicBezTo>
                  <a:lnTo>
                    <a:pt x="939577" y="421571"/>
                  </a:lnTo>
                  <a:cubicBezTo>
                    <a:pt x="952540" y="402271"/>
                    <a:pt x="964782" y="383980"/>
                    <a:pt x="979977" y="366264"/>
                  </a:cubicBezTo>
                  <a:cubicBezTo>
                    <a:pt x="982857" y="362880"/>
                    <a:pt x="986386" y="359207"/>
                    <a:pt x="990059" y="355462"/>
                  </a:cubicBezTo>
                  <a:cubicBezTo>
                    <a:pt x="1003022" y="342067"/>
                    <a:pt x="1017712" y="326872"/>
                    <a:pt x="1015408" y="311245"/>
                  </a:cubicBezTo>
                  <a:cubicBezTo>
                    <a:pt x="1014327" y="304044"/>
                    <a:pt x="1009358" y="297059"/>
                    <a:pt x="1004101" y="289713"/>
                  </a:cubicBezTo>
                  <a:cubicBezTo>
                    <a:pt x="998412" y="281792"/>
                    <a:pt x="992579" y="273654"/>
                    <a:pt x="990203" y="263644"/>
                  </a:cubicBezTo>
                  <a:cubicBezTo>
                    <a:pt x="988330" y="255722"/>
                    <a:pt x="987034" y="247729"/>
                    <a:pt x="986314" y="239519"/>
                  </a:cubicBezTo>
                  <a:cubicBezTo>
                    <a:pt x="960173" y="233758"/>
                    <a:pt x="939649" y="224828"/>
                    <a:pt x="916244" y="214530"/>
                  </a:cubicBezTo>
                  <a:cubicBezTo>
                    <a:pt x="910123" y="211866"/>
                    <a:pt x="903858" y="209057"/>
                    <a:pt x="897304" y="206249"/>
                  </a:cubicBezTo>
                  <a:cubicBezTo>
                    <a:pt x="868787" y="194150"/>
                    <a:pt x="828891" y="191414"/>
                    <a:pt x="793748" y="189109"/>
                  </a:cubicBezTo>
                  <a:cubicBezTo>
                    <a:pt x="787411" y="188677"/>
                    <a:pt x="781290" y="188245"/>
                    <a:pt x="775456" y="187813"/>
                  </a:cubicBezTo>
                  <a:cubicBezTo>
                    <a:pt x="758317" y="186517"/>
                    <a:pt x="741034" y="185941"/>
                    <a:pt x="724254" y="185365"/>
                  </a:cubicBezTo>
                  <a:cubicBezTo>
                    <a:pt x="702434" y="184644"/>
                    <a:pt x="679893" y="183924"/>
                    <a:pt x="657569" y="181476"/>
                  </a:cubicBezTo>
                  <a:cubicBezTo>
                    <a:pt x="630204" y="178523"/>
                    <a:pt x="606944" y="184356"/>
                    <a:pt x="580010" y="191126"/>
                  </a:cubicBezTo>
                  <a:lnTo>
                    <a:pt x="577562" y="191774"/>
                  </a:lnTo>
                  <a:cubicBezTo>
                    <a:pt x="546739" y="199479"/>
                    <a:pt x="521606" y="188749"/>
                    <a:pt x="497266" y="178307"/>
                  </a:cubicBezTo>
                  <a:cubicBezTo>
                    <a:pt x="478470" y="170242"/>
                    <a:pt x="460611" y="162248"/>
                    <a:pt x="440303" y="162680"/>
                  </a:cubicBezTo>
                  <a:cubicBezTo>
                    <a:pt x="434542" y="162680"/>
                    <a:pt x="428636" y="162896"/>
                    <a:pt x="422659" y="163040"/>
                  </a:cubicBezTo>
                  <a:cubicBezTo>
                    <a:pt x="410273" y="163400"/>
                    <a:pt x="397454" y="163832"/>
                    <a:pt x="385068" y="162608"/>
                  </a:cubicBezTo>
                  <a:cubicBezTo>
                    <a:pt x="382331" y="162320"/>
                    <a:pt x="379955" y="162104"/>
                    <a:pt x="378010" y="161960"/>
                  </a:cubicBezTo>
                  <a:cubicBezTo>
                    <a:pt x="364976" y="160880"/>
                    <a:pt x="362023" y="159511"/>
                    <a:pt x="360439" y="146909"/>
                  </a:cubicBezTo>
                  <a:cubicBezTo>
                    <a:pt x="360151" y="144821"/>
                    <a:pt x="359863" y="142156"/>
                    <a:pt x="359287" y="138843"/>
                  </a:cubicBezTo>
                  <a:cubicBezTo>
                    <a:pt x="357630" y="129193"/>
                    <a:pt x="358998" y="117383"/>
                    <a:pt x="360439" y="104925"/>
                  </a:cubicBezTo>
                  <a:cubicBezTo>
                    <a:pt x="362383" y="88073"/>
                    <a:pt x="364399" y="70718"/>
                    <a:pt x="358423" y="60996"/>
                  </a:cubicBezTo>
                  <a:cubicBezTo>
                    <a:pt x="356982" y="58980"/>
                    <a:pt x="347980" y="53939"/>
                    <a:pt x="343156" y="51202"/>
                  </a:cubicBezTo>
                  <a:cubicBezTo>
                    <a:pt x="338474" y="48538"/>
                    <a:pt x="334442" y="46305"/>
                    <a:pt x="331849" y="44361"/>
                  </a:cubicBezTo>
                  <a:cubicBezTo>
                    <a:pt x="327817" y="41336"/>
                    <a:pt x="323712" y="37591"/>
                    <a:pt x="319463" y="33775"/>
                  </a:cubicBezTo>
                  <a:cubicBezTo>
                    <a:pt x="313774" y="28662"/>
                    <a:pt x="307941" y="23333"/>
                    <a:pt x="302395" y="19948"/>
                  </a:cubicBezTo>
                  <a:cubicBezTo>
                    <a:pt x="289217" y="11954"/>
                    <a:pt x="273662" y="8714"/>
                    <a:pt x="257171" y="5329"/>
                  </a:cubicBezTo>
                  <a:cubicBezTo>
                    <a:pt x="249537" y="3745"/>
                    <a:pt x="241904" y="2088"/>
                    <a:pt x="234342" y="0"/>
                  </a:cubicBezTo>
                  <a:cubicBezTo>
                    <a:pt x="232758" y="4321"/>
                    <a:pt x="231317" y="8642"/>
                    <a:pt x="230165" y="12891"/>
                  </a:cubicBezTo>
                  <a:cubicBezTo>
                    <a:pt x="223252" y="38096"/>
                    <a:pt x="223972" y="64885"/>
                    <a:pt x="216555" y="89874"/>
                  </a:cubicBezTo>
                  <a:cubicBezTo>
                    <a:pt x="208993" y="115367"/>
                    <a:pt x="193294" y="139708"/>
                    <a:pt x="182708" y="164336"/>
                  </a:cubicBezTo>
                  <a:cubicBezTo>
                    <a:pt x="150733" y="239231"/>
                    <a:pt x="133738" y="315422"/>
                    <a:pt x="94635" y="388228"/>
                  </a:cubicBezTo>
                  <a:cubicBezTo>
                    <a:pt x="71662" y="430933"/>
                    <a:pt x="19812" y="463555"/>
                    <a:pt x="14483" y="510149"/>
                  </a:cubicBezTo>
                  <a:cubicBezTo>
                    <a:pt x="11818" y="533409"/>
                    <a:pt x="-352" y="559910"/>
                    <a:pt x="8" y="582667"/>
                  </a:cubicBezTo>
                  <a:cubicBezTo>
                    <a:pt x="368" y="600670"/>
                    <a:pt x="10018" y="622995"/>
                    <a:pt x="17796" y="640926"/>
                  </a:cubicBezTo>
                  <a:lnTo>
                    <a:pt x="22116" y="642006"/>
                  </a:lnTo>
                  <a:cubicBezTo>
                    <a:pt x="27877" y="643591"/>
                    <a:pt x="400623" y="745923"/>
                    <a:pt x="836092" y="845231"/>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4" name="Google Shape;154;p16"/>
            <p:cNvSpPr/>
            <p:nvPr/>
          </p:nvSpPr>
          <p:spPr>
            <a:xfrm>
              <a:off x="3394439" y="2101776"/>
              <a:ext cx="731557" cy="504103"/>
            </a:xfrm>
            <a:custGeom>
              <a:rect b="b" l="l" r="r" t="t"/>
              <a:pathLst>
                <a:path extrusionOk="0" h="584467" w="848182">
                  <a:moveTo>
                    <a:pt x="69854" y="367344"/>
                  </a:moveTo>
                  <a:cubicBezTo>
                    <a:pt x="76407" y="371305"/>
                    <a:pt x="82672" y="376994"/>
                    <a:pt x="88722" y="382467"/>
                  </a:cubicBezTo>
                  <a:cubicBezTo>
                    <a:pt x="92682" y="385996"/>
                    <a:pt x="96499" y="389525"/>
                    <a:pt x="100244" y="392333"/>
                  </a:cubicBezTo>
                  <a:cubicBezTo>
                    <a:pt x="102188" y="393774"/>
                    <a:pt x="106293" y="396078"/>
                    <a:pt x="110254" y="398310"/>
                  </a:cubicBezTo>
                  <a:cubicBezTo>
                    <a:pt x="120696" y="404144"/>
                    <a:pt x="127249" y="408032"/>
                    <a:pt x="129841" y="412209"/>
                  </a:cubicBezTo>
                  <a:cubicBezTo>
                    <a:pt x="137979" y="425388"/>
                    <a:pt x="135674" y="444832"/>
                    <a:pt x="133514" y="463627"/>
                  </a:cubicBezTo>
                  <a:cubicBezTo>
                    <a:pt x="132146" y="475222"/>
                    <a:pt x="130850" y="486240"/>
                    <a:pt x="132218" y="494233"/>
                  </a:cubicBezTo>
                  <a:cubicBezTo>
                    <a:pt x="132794" y="497762"/>
                    <a:pt x="133154" y="500571"/>
                    <a:pt x="133442" y="502803"/>
                  </a:cubicBezTo>
                  <a:cubicBezTo>
                    <a:pt x="133658" y="504315"/>
                    <a:pt x="133802" y="505972"/>
                    <a:pt x="134018" y="506908"/>
                  </a:cubicBezTo>
                  <a:cubicBezTo>
                    <a:pt x="135314" y="507196"/>
                    <a:pt x="137835" y="507340"/>
                    <a:pt x="140283" y="507556"/>
                  </a:cubicBezTo>
                  <a:cubicBezTo>
                    <a:pt x="142300" y="507700"/>
                    <a:pt x="144748" y="507916"/>
                    <a:pt x="147557" y="508204"/>
                  </a:cubicBezTo>
                  <a:cubicBezTo>
                    <a:pt x="159151" y="509356"/>
                    <a:pt x="171538" y="508996"/>
                    <a:pt x="183564" y="508564"/>
                  </a:cubicBezTo>
                  <a:cubicBezTo>
                    <a:pt x="189685" y="508348"/>
                    <a:pt x="195590" y="508636"/>
                    <a:pt x="201640" y="508132"/>
                  </a:cubicBezTo>
                  <a:cubicBezTo>
                    <a:pt x="224468" y="508132"/>
                    <a:pt x="244128" y="516558"/>
                    <a:pt x="263140" y="524695"/>
                  </a:cubicBezTo>
                  <a:cubicBezTo>
                    <a:pt x="286688" y="534777"/>
                    <a:pt x="308941" y="544355"/>
                    <a:pt x="335946" y="537586"/>
                  </a:cubicBezTo>
                  <a:lnTo>
                    <a:pt x="338395" y="536938"/>
                  </a:lnTo>
                  <a:cubicBezTo>
                    <a:pt x="365256" y="530168"/>
                    <a:pt x="390605" y="523831"/>
                    <a:pt x="420059" y="527000"/>
                  </a:cubicBezTo>
                  <a:cubicBezTo>
                    <a:pt x="441951" y="529376"/>
                    <a:pt x="464275" y="530096"/>
                    <a:pt x="485807" y="530817"/>
                  </a:cubicBezTo>
                  <a:cubicBezTo>
                    <a:pt x="502659" y="531393"/>
                    <a:pt x="520158" y="531969"/>
                    <a:pt x="537514" y="533265"/>
                  </a:cubicBezTo>
                  <a:cubicBezTo>
                    <a:pt x="543347" y="533697"/>
                    <a:pt x="549396" y="534129"/>
                    <a:pt x="555733" y="534561"/>
                  </a:cubicBezTo>
                  <a:cubicBezTo>
                    <a:pt x="591812" y="537010"/>
                    <a:pt x="632716" y="539746"/>
                    <a:pt x="663107" y="552637"/>
                  </a:cubicBezTo>
                  <a:cubicBezTo>
                    <a:pt x="669732" y="555445"/>
                    <a:pt x="676069" y="558254"/>
                    <a:pt x="682190" y="560990"/>
                  </a:cubicBezTo>
                  <a:cubicBezTo>
                    <a:pt x="704011" y="570640"/>
                    <a:pt x="723383" y="578922"/>
                    <a:pt x="746859" y="584467"/>
                  </a:cubicBezTo>
                  <a:cubicBezTo>
                    <a:pt x="746499" y="565959"/>
                    <a:pt x="748947" y="546300"/>
                    <a:pt x="754349" y="524551"/>
                  </a:cubicBezTo>
                  <a:cubicBezTo>
                    <a:pt x="770552" y="459234"/>
                    <a:pt x="785963" y="394998"/>
                    <a:pt x="800294" y="333498"/>
                  </a:cubicBezTo>
                  <a:cubicBezTo>
                    <a:pt x="804902" y="313694"/>
                    <a:pt x="808215" y="293026"/>
                    <a:pt x="811384" y="273078"/>
                  </a:cubicBezTo>
                  <a:cubicBezTo>
                    <a:pt x="816065" y="243552"/>
                    <a:pt x="820962" y="213018"/>
                    <a:pt x="830179" y="184068"/>
                  </a:cubicBezTo>
                  <a:cubicBezTo>
                    <a:pt x="832700" y="176219"/>
                    <a:pt x="835941" y="167505"/>
                    <a:pt x="839397" y="158215"/>
                  </a:cubicBezTo>
                  <a:cubicBezTo>
                    <a:pt x="842350" y="150366"/>
                    <a:pt x="845375" y="142156"/>
                    <a:pt x="848183" y="133946"/>
                  </a:cubicBezTo>
                  <a:lnTo>
                    <a:pt x="236134" y="0"/>
                  </a:lnTo>
                  <a:cubicBezTo>
                    <a:pt x="234334" y="17571"/>
                    <a:pt x="239663" y="45225"/>
                    <a:pt x="246792" y="59268"/>
                  </a:cubicBezTo>
                  <a:cubicBezTo>
                    <a:pt x="258027" y="81592"/>
                    <a:pt x="259395" y="91674"/>
                    <a:pt x="255650" y="116879"/>
                  </a:cubicBezTo>
                  <a:cubicBezTo>
                    <a:pt x="252050" y="140860"/>
                    <a:pt x="258027" y="156631"/>
                    <a:pt x="258675" y="179459"/>
                  </a:cubicBezTo>
                  <a:cubicBezTo>
                    <a:pt x="259251" y="199263"/>
                    <a:pt x="239087" y="221444"/>
                    <a:pt x="216186" y="221444"/>
                  </a:cubicBezTo>
                  <a:cubicBezTo>
                    <a:pt x="213306" y="221444"/>
                    <a:pt x="170242" y="196311"/>
                    <a:pt x="168513" y="192062"/>
                  </a:cubicBezTo>
                  <a:cubicBezTo>
                    <a:pt x="159872" y="171538"/>
                    <a:pt x="197967" y="153966"/>
                    <a:pt x="196239" y="134306"/>
                  </a:cubicBezTo>
                  <a:cubicBezTo>
                    <a:pt x="194654" y="116303"/>
                    <a:pt x="163040" y="101324"/>
                    <a:pt x="151086" y="89298"/>
                  </a:cubicBezTo>
                  <a:cubicBezTo>
                    <a:pt x="134667" y="72806"/>
                    <a:pt x="118535" y="58404"/>
                    <a:pt x="99956" y="44361"/>
                  </a:cubicBezTo>
                  <a:cubicBezTo>
                    <a:pt x="77127" y="27077"/>
                    <a:pt x="49762" y="19804"/>
                    <a:pt x="26573" y="4537"/>
                  </a:cubicBezTo>
                  <a:cubicBezTo>
                    <a:pt x="18147" y="35575"/>
                    <a:pt x="8858" y="55379"/>
                    <a:pt x="15339" y="87497"/>
                  </a:cubicBezTo>
                  <a:cubicBezTo>
                    <a:pt x="21028" y="115943"/>
                    <a:pt x="21316" y="146909"/>
                    <a:pt x="18508" y="178739"/>
                  </a:cubicBezTo>
                  <a:cubicBezTo>
                    <a:pt x="16923" y="196599"/>
                    <a:pt x="11666" y="209561"/>
                    <a:pt x="14114" y="226269"/>
                  </a:cubicBezTo>
                  <a:cubicBezTo>
                    <a:pt x="16779" y="244272"/>
                    <a:pt x="25781" y="259539"/>
                    <a:pt x="23477" y="279487"/>
                  </a:cubicBezTo>
                  <a:cubicBezTo>
                    <a:pt x="20884" y="301667"/>
                    <a:pt x="9290" y="323920"/>
                    <a:pt x="0" y="346100"/>
                  </a:cubicBezTo>
                  <a:cubicBezTo>
                    <a:pt x="6769" y="347901"/>
                    <a:pt x="13755" y="349413"/>
                    <a:pt x="20884" y="350925"/>
                  </a:cubicBezTo>
                  <a:cubicBezTo>
                    <a:pt x="37591" y="354382"/>
                    <a:pt x="54947" y="357983"/>
                    <a:pt x="69782" y="367056"/>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5" name="Google Shape;155;p16"/>
            <p:cNvSpPr/>
            <p:nvPr/>
          </p:nvSpPr>
          <p:spPr>
            <a:xfrm>
              <a:off x="7204188" y="4272822"/>
              <a:ext cx="581246" cy="597706"/>
            </a:xfrm>
            <a:custGeom>
              <a:rect b="b" l="l" r="r" t="t"/>
              <a:pathLst>
                <a:path extrusionOk="0" h="692992" w="673908">
                  <a:moveTo>
                    <a:pt x="673764" y="419771"/>
                  </a:moveTo>
                  <a:lnTo>
                    <a:pt x="673764" y="419771"/>
                  </a:lnTo>
                  <a:cubicBezTo>
                    <a:pt x="632933" y="401551"/>
                    <a:pt x="588572" y="331481"/>
                    <a:pt x="579642" y="294538"/>
                  </a:cubicBezTo>
                  <a:cubicBezTo>
                    <a:pt x="573953" y="271205"/>
                    <a:pt x="554221" y="259467"/>
                    <a:pt x="533409" y="247081"/>
                  </a:cubicBezTo>
                  <a:cubicBezTo>
                    <a:pt x="516341" y="236927"/>
                    <a:pt x="498626" y="226413"/>
                    <a:pt x="486383" y="208769"/>
                  </a:cubicBezTo>
                  <a:cubicBezTo>
                    <a:pt x="482782" y="203584"/>
                    <a:pt x="479831" y="198831"/>
                    <a:pt x="477022" y="194366"/>
                  </a:cubicBezTo>
                  <a:cubicBezTo>
                    <a:pt x="468668" y="181044"/>
                    <a:pt x="462691" y="171394"/>
                    <a:pt x="446560" y="160303"/>
                  </a:cubicBezTo>
                  <a:cubicBezTo>
                    <a:pt x="443031" y="157855"/>
                    <a:pt x="439646" y="155623"/>
                    <a:pt x="436406" y="153534"/>
                  </a:cubicBezTo>
                  <a:cubicBezTo>
                    <a:pt x="422435" y="144316"/>
                    <a:pt x="411417" y="137043"/>
                    <a:pt x="401551" y="121992"/>
                  </a:cubicBezTo>
                  <a:lnTo>
                    <a:pt x="395934" y="113278"/>
                  </a:lnTo>
                  <a:cubicBezTo>
                    <a:pt x="389021" y="102548"/>
                    <a:pt x="382539" y="92466"/>
                    <a:pt x="374833" y="82888"/>
                  </a:cubicBezTo>
                  <a:cubicBezTo>
                    <a:pt x="366264" y="72230"/>
                    <a:pt x="361511" y="71150"/>
                    <a:pt x="352725" y="69206"/>
                  </a:cubicBezTo>
                  <a:cubicBezTo>
                    <a:pt x="348260" y="68197"/>
                    <a:pt x="342643" y="66973"/>
                    <a:pt x="335730" y="64165"/>
                  </a:cubicBezTo>
                  <a:lnTo>
                    <a:pt x="332561" y="62868"/>
                  </a:lnTo>
                  <a:lnTo>
                    <a:pt x="332129" y="59484"/>
                  </a:lnTo>
                  <a:cubicBezTo>
                    <a:pt x="330761" y="49402"/>
                    <a:pt x="325000" y="42416"/>
                    <a:pt x="318807" y="34999"/>
                  </a:cubicBezTo>
                  <a:cubicBezTo>
                    <a:pt x="311245" y="25853"/>
                    <a:pt x="302891" y="15483"/>
                    <a:pt x="306060" y="0"/>
                  </a:cubicBezTo>
                  <a:cubicBezTo>
                    <a:pt x="246936" y="12746"/>
                    <a:pt x="185796" y="21388"/>
                    <a:pt x="123504" y="21388"/>
                  </a:cubicBezTo>
                  <a:cubicBezTo>
                    <a:pt x="106221" y="21388"/>
                    <a:pt x="89009" y="21388"/>
                    <a:pt x="71726" y="21244"/>
                  </a:cubicBezTo>
                  <a:cubicBezTo>
                    <a:pt x="48033" y="21100"/>
                    <a:pt x="24052" y="21028"/>
                    <a:pt x="0" y="21100"/>
                  </a:cubicBezTo>
                  <a:cubicBezTo>
                    <a:pt x="6481" y="81520"/>
                    <a:pt x="21100" y="143668"/>
                    <a:pt x="44865" y="210929"/>
                  </a:cubicBezTo>
                  <a:cubicBezTo>
                    <a:pt x="50266" y="226197"/>
                    <a:pt x="58187" y="241824"/>
                    <a:pt x="65893" y="256947"/>
                  </a:cubicBezTo>
                  <a:cubicBezTo>
                    <a:pt x="76479" y="277759"/>
                    <a:pt x="87497" y="299291"/>
                    <a:pt x="92754" y="321471"/>
                  </a:cubicBezTo>
                  <a:cubicBezTo>
                    <a:pt x="102404" y="361871"/>
                    <a:pt x="110686" y="396798"/>
                    <a:pt x="131642" y="434534"/>
                  </a:cubicBezTo>
                  <a:cubicBezTo>
                    <a:pt x="145757" y="460027"/>
                    <a:pt x="142515" y="482567"/>
                    <a:pt x="139347" y="504387"/>
                  </a:cubicBezTo>
                  <a:cubicBezTo>
                    <a:pt x="137547" y="516630"/>
                    <a:pt x="135747" y="529232"/>
                    <a:pt x="136971" y="542483"/>
                  </a:cubicBezTo>
                  <a:cubicBezTo>
                    <a:pt x="138267" y="556814"/>
                    <a:pt x="145180" y="572225"/>
                    <a:pt x="151806" y="587132"/>
                  </a:cubicBezTo>
                  <a:cubicBezTo>
                    <a:pt x="155190" y="594621"/>
                    <a:pt x="158575" y="602327"/>
                    <a:pt x="161312" y="609816"/>
                  </a:cubicBezTo>
                  <a:cubicBezTo>
                    <a:pt x="164841" y="619538"/>
                    <a:pt x="167361" y="629188"/>
                    <a:pt x="169881" y="638478"/>
                  </a:cubicBezTo>
                  <a:cubicBezTo>
                    <a:pt x="172906" y="649856"/>
                    <a:pt x="175786" y="660586"/>
                    <a:pt x="180252" y="671532"/>
                  </a:cubicBezTo>
                  <a:lnTo>
                    <a:pt x="182412" y="677005"/>
                  </a:lnTo>
                  <a:cubicBezTo>
                    <a:pt x="185220" y="684113"/>
                    <a:pt x="190405" y="687930"/>
                    <a:pt x="198111" y="688455"/>
                  </a:cubicBezTo>
                  <a:cubicBezTo>
                    <a:pt x="208192" y="689248"/>
                    <a:pt x="220219" y="686295"/>
                    <a:pt x="231885" y="683559"/>
                  </a:cubicBezTo>
                  <a:cubicBezTo>
                    <a:pt x="238798" y="681974"/>
                    <a:pt x="245929" y="680246"/>
                    <a:pt x="252553" y="679382"/>
                  </a:cubicBezTo>
                  <a:cubicBezTo>
                    <a:pt x="288201" y="674557"/>
                    <a:pt x="322551" y="672901"/>
                    <a:pt x="358918" y="671100"/>
                  </a:cubicBezTo>
                  <a:lnTo>
                    <a:pt x="378650" y="670164"/>
                  </a:lnTo>
                  <a:cubicBezTo>
                    <a:pt x="399102" y="669084"/>
                    <a:pt x="419627" y="667859"/>
                    <a:pt x="440006" y="666635"/>
                  </a:cubicBezTo>
                  <a:cubicBezTo>
                    <a:pt x="459307" y="665483"/>
                    <a:pt x="478606" y="664259"/>
                    <a:pt x="497906" y="663250"/>
                  </a:cubicBezTo>
                  <a:cubicBezTo>
                    <a:pt x="517133" y="662242"/>
                    <a:pt x="523039" y="664907"/>
                    <a:pt x="537873" y="675853"/>
                  </a:cubicBezTo>
                  <a:cubicBezTo>
                    <a:pt x="541258" y="678373"/>
                    <a:pt x="544067" y="681182"/>
                    <a:pt x="546803" y="683847"/>
                  </a:cubicBezTo>
                  <a:cubicBezTo>
                    <a:pt x="552060" y="689032"/>
                    <a:pt x="555590" y="692344"/>
                    <a:pt x="560702" y="692992"/>
                  </a:cubicBezTo>
                  <a:cubicBezTo>
                    <a:pt x="561278" y="684855"/>
                    <a:pt x="565095" y="679526"/>
                    <a:pt x="568552" y="674773"/>
                  </a:cubicBezTo>
                  <a:cubicBezTo>
                    <a:pt x="571144" y="671244"/>
                    <a:pt x="573521" y="667859"/>
                    <a:pt x="574601" y="663250"/>
                  </a:cubicBezTo>
                  <a:cubicBezTo>
                    <a:pt x="575537" y="659290"/>
                    <a:pt x="574457" y="655833"/>
                    <a:pt x="573233" y="651872"/>
                  </a:cubicBezTo>
                  <a:cubicBezTo>
                    <a:pt x="571360" y="645967"/>
                    <a:pt x="568840" y="637902"/>
                    <a:pt x="576545" y="630052"/>
                  </a:cubicBezTo>
                  <a:cubicBezTo>
                    <a:pt x="589220" y="617161"/>
                    <a:pt x="637325" y="635453"/>
                    <a:pt x="644311" y="638262"/>
                  </a:cubicBezTo>
                  <a:lnTo>
                    <a:pt x="645031" y="638262"/>
                  </a:lnTo>
                  <a:cubicBezTo>
                    <a:pt x="638262" y="589508"/>
                    <a:pt x="652016" y="543419"/>
                    <a:pt x="661522" y="495601"/>
                  </a:cubicBezTo>
                  <a:cubicBezTo>
                    <a:pt x="666347" y="471189"/>
                    <a:pt x="666203" y="446128"/>
                    <a:pt x="673836" y="422795"/>
                  </a:cubicBezTo>
                  <a:cubicBezTo>
                    <a:pt x="673405" y="422579"/>
                    <a:pt x="672972" y="422435"/>
                    <a:pt x="672468" y="422075"/>
                  </a:cubicBezTo>
                  <a:lnTo>
                    <a:pt x="673908" y="419627"/>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6" name="Google Shape;156;p16"/>
            <p:cNvSpPr/>
            <p:nvPr/>
          </p:nvSpPr>
          <p:spPr>
            <a:xfrm>
              <a:off x="3922361" y="2223237"/>
              <a:ext cx="637549" cy="1036901"/>
            </a:xfrm>
            <a:custGeom>
              <a:rect b="b" l="l" r="r" t="t"/>
              <a:pathLst>
                <a:path extrusionOk="0" h="1202204" w="739187">
                  <a:moveTo>
                    <a:pt x="232135" y="50986"/>
                  </a:moveTo>
                  <a:cubicBezTo>
                    <a:pt x="223133" y="79072"/>
                    <a:pt x="218381" y="109174"/>
                    <a:pt x="213772" y="138267"/>
                  </a:cubicBezTo>
                  <a:cubicBezTo>
                    <a:pt x="210531" y="158431"/>
                    <a:pt x="207219" y="179315"/>
                    <a:pt x="202538" y="199551"/>
                  </a:cubicBezTo>
                  <a:cubicBezTo>
                    <a:pt x="188207" y="261051"/>
                    <a:pt x="172796" y="325360"/>
                    <a:pt x="156592" y="390749"/>
                  </a:cubicBezTo>
                  <a:cubicBezTo>
                    <a:pt x="148023" y="425316"/>
                    <a:pt x="147087" y="454193"/>
                    <a:pt x="153712" y="481487"/>
                  </a:cubicBezTo>
                  <a:cubicBezTo>
                    <a:pt x="155584" y="489264"/>
                    <a:pt x="160482" y="496106"/>
                    <a:pt x="165738" y="503451"/>
                  </a:cubicBezTo>
                  <a:cubicBezTo>
                    <a:pt x="171572" y="511661"/>
                    <a:pt x="177693" y="520086"/>
                    <a:pt x="179133" y="530168"/>
                  </a:cubicBezTo>
                  <a:cubicBezTo>
                    <a:pt x="182302" y="551557"/>
                    <a:pt x="164730" y="569704"/>
                    <a:pt x="150615" y="584251"/>
                  </a:cubicBezTo>
                  <a:cubicBezTo>
                    <a:pt x="147087" y="587852"/>
                    <a:pt x="143774" y="591309"/>
                    <a:pt x="141038" y="594549"/>
                  </a:cubicBezTo>
                  <a:cubicBezTo>
                    <a:pt x="126346" y="611833"/>
                    <a:pt x="114248" y="629764"/>
                    <a:pt x="101430" y="648776"/>
                  </a:cubicBezTo>
                  <a:lnTo>
                    <a:pt x="95525" y="657562"/>
                  </a:lnTo>
                  <a:cubicBezTo>
                    <a:pt x="91996" y="662819"/>
                    <a:pt x="85514" y="668868"/>
                    <a:pt x="78673" y="675205"/>
                  </a:cubicBezTo>
                  <a:cubicBezTo>
                    <a:pt x="70320" y="682911"/>
                    <a:pt x="58941" y="693569"/>
                    <a:pt x="57789" y="699546"/>
                  </a:cubicBezTo>
                  <a:cubicBezTo>
                    <a:pt x="56853" y="704803"/>
                    <a:pt x="57789" y="705883"/>
                    <a:pt x="60597" y="708836"/>
                  </a:cubicBezTo>
                  <a:cubicBezTo>
                    <a:pt x="62398" y="710708"/>
                    <a:pt x="64559" y="713084"/>
                    <a:pt x="66287" y="716685"/>
                  </a:cubicBezTo>
                  <a:cubicBezTo>
                    <a:pt x="67367" y="718990"/>
                    <a:pt x="68447" y="720214"/>
                    <a:pt x="69743" y="721582"/>
                  </a:cubicBezTo>
                  <a:cubicBezTo>
                    <a:pt x="73272" y="725471"/>
                    <a:pt x="75793" y="729000"/>
                    <a:pt x="76081" y="739586"/>
                  </a:cubicBezTo>
                  <a:cubicBezTo>
                    <a:pt x="76225" y="745491"/>
                    <a:pt x="73920" y="752476"/>
                    <a:pt x="71616" y="759246"/>
                  </a:cubicBezTo>
                  <a:cubicBezTo>
                    <a:pt x="70535" y="762630"/>
                    <a:pt x="69455" y="765799"/>
                    <a:pt x="68879" y="768463"/>
                  </a:cubicBezTo>
                  <a:cubicBezTo>
                    <a:pt x="63118" y="795469"/>
                    <a:pt x="55845" y="823410"/>
                    <a:pt x="46411" y="853872"/>
                  </a:cubicBezTo>
                  <a:cubicBezTo>
                    <a:pt x="35249" y="890239"/>
                    <a:pt x="27687" y="922646"/>
                    <a:pt x="22574" y="956060"/>
                  </a:cubicBezTo>
                  <a:cubicBezTo>
                    <a:pt x="20414" y="970103"/>
                    <a:pt x="16237" y="985154"/>
                    <a:pt x="12132" y="999629"/>
                  </a:cubicBezTo>
                  <a:cubicBezTo>
                    <a:pt x="5579" y="1022961"/>
                    <a:pt x="-1190" y="1047086"/>
                    <a:pt x="178" y="1068475"/>
                  </a:cubicBezTo>
                  <a:cubicBezTo>
                    <a:pt x="220253" y="1118524"/>
                    <a:pt x="455451" y="1167494"/>
                    <a:pt x="666957" y="1202205"/>
                  </a:cubicBezTo>
                  <a:lnTo>
                    <a:pt x="739187" y="791220"/>
                  </a:lnTo>
                  <a:cubicBezTo>
                    <a:pt x="737027" y="789492"/>
                    <a:pt x="735155" y="787835"/>
                    <a:pt x="733426" y="786395"/>
                  </a:cubicBezTo>
                  <a:cubicBezTo>
                    <a:pt x="726945" y="780634"/>
                    <a:pt x="724568" y="778473"/>
                    <a:pt x="710742" y="781570"/>
                  </a:cubicBezTo>
                  <a:cubicBezTo>
                    <a:pt x="701884" y="783586"/>
                    <a:pt x="695475" y="788483"/>
                    <a:pt x="688705" y="793668"/>
                  </a:cubicBezTo>
                  <a:cubicBezTo>
                    <a:pt x="682224" y="798637"/>
                    <a:pt x="675599" y="803750"/>
                    <a:pt x="666453" y="806703"/>
                  </a:cubicBezTo>
                  <a:cubicBezTo>
                    <a:pt x="661844" y="808215"/>
                    <a:pt x="657379" y="808791"/>
                    <a:pt x="653058" y="808791"/>
                  </a:cubicBezTo>
                  <a:cubicBezTo>
                    <a:pt x="642400" y="808791"/>
                    <a:pt x="632750" y="805047"/>
                    <a:pt x="623965" y="801590"/>
                  </a:cubicBezTo>
                  <a:cubicBezTo>
                    <a:pt x="617699" y="799141"/>
                    <a:pt x="611794" y="796837"/>
                    <a:pt x="605745" y="795757"/>
                  </a:cubicBezTo>
                  <a:cubicBezTo>
                    <a:pt x="596671" y="794244"/>
                    <a:pt x="585149" y="797197"/>
                    <a:pt x="574059" y="800078"/>
                  </a:cubicBezTo>
                  <a:cubicBezTo>
                    <a:pt x="559224" y="803894"/>
                    <a:pt x="543885" y="807855"/>
                    <a:pt x="530994" y="802526"/>
                  </a:cubicBezTo>
                  <a:cubicBezTo>
                    <a:pt x="524729" y="799934"/>
                    <a:pt x="520840" y="796477"/>
                    <a:pt x="518968" y="791940"/>
                  </a:cubicBezTo>
                  <a:cubicBezTo>
                    <a:pt x="516015" y="784667"/>
                    <a:pt x="519328" y="776961"/>
                    <a:pt x="522569" y="769472"/>
                  </a:cubicBezTo>
                  <a:cubicBezTo>
                    <a:pt x="524945" y="764071"/>
                    <a:pt x="527322" y="758525"/>
                    <a:pt x="527538" y="753196"/>
                  </a:cubicBezTo>
                  <a:cubicBezTo>
                    <a:pt x="528186" y="732528"/>
                    <a:pt x="512415" y="706387"/>
                    <a:pt x="500892" y="687231"/>
                  </a:cubicBezTo>
                  <a:lnTo>
                    <a:pt x="498660" y="683487"/>
                  </a:lnTo>
                  <a:cubicBezTo>
                    <a:pt x="490522" y="669876"/>
                    <a:pt x="480584" y="656841"/>
                    <a:pt x="470935" y="644239"/>
                  </a:cubicBezTo>
                  <a:cubicBezTo>
                    <a:pt x="463013" y="633869"/>
                    <a:pt x="454875" y="623139"/>
                    <a:pt x="447602" y="612121"/>
                  </a:cubicBezTo>
                  <a:cubicBezTo>
                    <a:pt x="438096" y="597502"/>
                    <a:pt x="432767" y="596133"/>
                    <a:pt x="419876" y="592821"/>
                  </a:cubicBezTo>
                  <a:cubicBezTo>
                    <a:pt x="415843" y="591813"/>
                    <a:pt x="411234" y="590588"/>
                    <a:pt x="405833" y="588860"/>
                  </a:cubicBezTo>
                  <a:lnTo>
                    <a:pt x="401873" y="587564"/>
                  </a:lnTo>
                  <a:lnTo>
                    <a:pt x="401873" y="583387"/>
                  </a:lnTo>
                  <a:cubicBezTo>
                    <a:pt x="401081" y="549756"/>
                    <a:pt x="414259" y="518286"/>
                    <a:pt x="427078" y="487896"/>
                  </a:cubicBezTo>
                  <a:cubicBezTo>
                    <a:pt x="436079" y="466580"/>
                    <a:pt x="444577" y="446272"/>
                    <a:pt x="448682" y="425388"/>
                  </a:cubicBezTo>
                  <a:cubicBezTo>
                    <a:pt x="379621" y="434534"/>
                    <a:pt x="362697" y="364608"/>
                    <a:pt x="350095" y="312974"/>
                  </a:cubicBezTo>
                  <a:cubicBezTo>
                    <a:pt x="347430" y="302027"/>
                    <a:pt x="344910" y="291729"/>
                    <a:pt x="342101" y="282584"/>
                  </a:cubicBezTo>
                  <a:cubicBezTo>
                    <a:pt x="338428" y="270485"/>
                    <a:pt x="332883" y="258099"/>
                    <a:pt x="326978" y="245064"/>
                  </a:cubicBezTo>
                  <a:cubicBezTo>
                    <a:pt x="316608" y="222020"/>
                    <a:pt x="305878" y="198255"/>
                    <a:pt x="305662" y="175066"/>
                  </a:cubicBezTo>
                  <a:cubicBezTo>
                    <a:pt x="305230" y="131786"/>
                    <a:pt x="318264" y="86561"/>
                    <a:pt x="330867" y="42848"/>
                  </a:cubicBezTo>
                  <a:cubicBezTo>
                    <a:pt x="333243" y="34711"/>
                    <a:pt x="335404" y="26789"/>
                    <a:pt x="337636" y="19012"/>
                  </a:cubicBezTo>
                  <a:lnTo>
                    <a:pt x="250715" y="0"/>
                  </a:lnTo>
                  <a:cubicBezTo>
                    <a:pt x="247763" y="8786"/>
                    <a:pt x="244522" y="17427"/>
                    <a:pt x="241425" y="25853"/>
                  </a:cubicBezTo>
                  <a:cubicBezTo>
                    <a:pt x="238040" y="34927"/>
                    <a:pt x="234872" y="43497"/>
                    <a:pt x="232424" y="51130"/>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7" name="Google Shape;157;p16"/>
            <p:cNvSpPr/>
            <p:nvPr/>
          </p:nvSpPr>
          <p:spPr>
            <a:xfrm>
              <a:off x="3106029" y="2977239"/>
              <a:ext cx="881997" cy="1479202"/>
            </a:xfrm>
            <a:custGeom>
              <a:rect b="b" l="l" r="r" t="t"/>
              <a:pathLst>
                <a:path extrusionOk="0" h="1715017" w="1022605">
                  <a:moveTo>
                    <a:pt x="938971" y="1699751"/>
                  </a:moveTo>
                  <a:cubicBezTo>
                    <a:pt x="940556" y="1696150"/>
                    <a:pt x="938971" y="1689741"/>
                    <a:pt x="934002" y="1680667"/>
                  </a:cubicBezTo>
                  <a:cubicBezTo>
                    <a:pt x="931338" y="1675770"/>
                    <a:pt x="928601" y="1672025"/>
                    <a:pt x="926153" y="1668785"/>
                  </a:cubicBezTo>
                  <a:cubicBezTo>
                    <a:pt x="918159" y="1658127"/>
                    <a:pt x="914271" y="1650493"/>
                    <a:pt x="928386" y="1635370"/>
                  </a:cubicBezTo>
                  <a:cubicBezTo>
                    <a:pt x="943653" y="1619023"/>
                    <a:pt x="949846" y="1604692"/>
                    <a:pt x="958127" y="1583088"/>
                  </a:cubicBezTo>
                  <a:cubicBezTo>
                    <a:pt x="959352" y="1579847"/>
                    <a:pt x="960576" y="1576607"/>
                    <a:pt x="961728" y="1573366"/>
                  </a:cubicBezTo>
                  <a:cubicBezTo>
                    <a:pt x="967705" y="1557091"/>
                    <a:pt x="973899" y="1540311"/>
                    <a:pt x="985637" y="1526629"/>
                  </a:cubicBezTo>
                  <a:cubicBezTo>
                    <a:pt x="988733" y="1523028"/>
                    <a:pt x="991974" y="1519499"/>
                    <a:pt x="995215" y="1515899"/>
                  </a:cubicBezTo>
                  <a:cubicBezTo>
                    <a:pt x="1003712" y="1506537"/>
                    <a:pt x="1012498" y="1496887"/>
                    <a:pt x="1018835" y="1486157"/>
                  </a:cubicBezTo>
                  <a:cubicBezTo>
                    <a:pt x="1024741" y="1476147"/>
                    <a:pt x="1023156" y="1473842"/>
                    <a:pt x="1017899" y="1466281"/>
                  </a:cubicBezTo>
                  <a:cubicBezTo>
                    <a:pt x="1015595" y="1463040"/>
                    <a:pt x="1012786" y="1458935"/>
                    <a:pt x="1010266" y="1453606"/>
                  </a:cubicBezTo>
                  <a:cubicBezTo>
                    <a:pt x="1005585" y="1443596"/>
                    <a:pt x="1005297" y="1432074"/>
                    <a:pt x="1004937" y="1420984"/>
                  </a:cubicBezTo>
                  <a:cubicBezTo>
                    <a:pt x="1004793" y="1416735"/>
                    <a:pt x="1004720" y="1412558"/>
                    <a:pt x="1004288" y="1408669"/>
                  </a:cubicBezTo>
                  <a:cubicBezTo>
                    <a:pt x="1003640" y="1402332"/>
                    <a:pt x="1003712" y="1395995"/>
                    <a:pt x="1003712" y="1389874"/>
                  </a:cubicBezTo>
                  <a:cubicBezTo>
                    <a:pt x="1003712" y="1384041"/>
                    <a:pt x="1003640" y="1378496"/>
                    <a:pt x="1003136" y="1373023"/>
                  </a:cubicBezTo>
                  <a:lnTo>
                    <a:pt x="449419" y="565743"/>
                  </a:lnTo>
                  <a:lnTo>
                    <a:pt x="450283" y="563007"/>
                  </a:lnTo>
                  <a:cubicBezTo>
                    <a:pt x="502494" y="399751"/>
                    <a:pt x="578685" y="153534"/>
                    <a:pt x="582429" y="120264"/>
                  </a:cubicBezTo>
                  <a:cubicBezTo>
                    <a:pt x="313672" y="53867"/>
                    <a:pt x="121395" y="1152"/>
                    <a:pt x="117362" y="0"/>
                  </a:cubicBezTo>
                  <a:lnTo>
                    <a:pt x="117146" y="0"/>
                  </a:lnTo>
                  <a:cubicBezTo>
                    <a:pt x="109656" y="24413"/>
                    <a:pt x="108072" y="44577"/>
                    <a:pt x="110232" y="69350"/>
                  </a:cubicBezTo>
                  <a:cubicBezTo>
                    <a:pt x="112609" y="96643"/>
                    <a:pt x="97702" y="114215"/>
                    <a:pt x="85099" y="136899"/>
                  </a:cubicBezTo>
                  <a:cubicBezTo>
                    <a:pt x="71705" y="161024"/>
                    <a:pt x="59534" y="186805"/>
                    <a:pt x="44484" y="209489"/>
                  </a:cubicBezTo>
                  <a:cubicBezTo>
                    <a:pt x="32673" y="227277"/>
                    <a:pt x="13301" y="229509"/>
                    <a:pt x="4444" y="243840"/>
                  </a:cubicBezTo>
                  <a:cubicBezTo>
                    <a:pt x="-597" y="252050"/>
                    <a:pt x="-1461" y="294970"/>
                    <a:pt x="2427" y="304620"/>
                  </a:cubicBezTo>
                  <a:cubicBezTo>
                    <a:pt x="8909" y="320607"/>
                    <a:pt x="32097" y="330329"/>
                    <a:pt x="40090" y="349485"/>
                  </a:cubicBezTo>
                  <a:cubicBezTo>
                    <a:pt x="58742" y="394350"/>
                    <a:pt x="9773" y="414802"/>
                    <a:pt x="21943" y="461539"/>
                  </a:cubicBezTo>
                  <a:cubicBezTo>
                    <a:pt x="33897" y="507700"/>
                    <a:pt x="57950" y="552421"/>
                    <a:pt x="65080" y="602111"/>
                  </a:cubicBezTo>
                  <a:cubicBezTo>
                    <a:pt x="66520" y="612049"/>
                    <a:pt x="65223" y="622059"/>
                    <a:pt x="65295" y="630196"/>
                  </a:cubicBezTo>
                  <a:cubicBezTo>
                    <a:pt x="65367" y="648632"/>
                    <a:pt x="56366" y="637902"/>
                    <a:pt x="72641" y="654105"/>
                  </a:cubicBezTo>
                  <a:cubicBezTo>
                    <a:pt x="86684" y="668076"/>
                    <a:pt x="104399" y="677870"/>
                    <a:pt x="107712" y="699618"/>
                  </a:cubicBezTo>
                  <a:cubicBezTo>
                    <a:pt x="112681" y="732600"/>
                    <a:pt x="92589" y="785675"/>
                    <a:pt x="109440" y="817793"/>
                  </a:cubicBezTo>
                  <a:cubicBezTo>
                    <a:pt x="119882" y="837669"/>
                    <a:pt x="158626" y="837741"/>
                    <a:pt x="164675" y="860282"/>
                  </a:cubicBezTo>
                  <a:cubicBezTo>
                    <a:pt x="173965" y="894704"/>
                    <a:pt x="132269" y="892256"/>
                    <a:pt x="113041" y="887647"/>
                  </a:cubicBezTo>
                  <a:cubicBezTo>
                    <a:pt x="107496" y="1000277"/>
                    <a:pt x="232873" y="1071499"/>
                    <a:pt x="232728" y="1184993"/>
                  </a:cubicBezTo>
                  <a:cubicBezTo>
                    <a:pt x="232728" y="1213367"/>
                    <a:pt x="224015" y="1231947"/>
                    <a:pt x="217750" y="1257512"/>
                  </a:cubicBezTo>
                  <a:cubicBezTo>
                    <a:pt x="211556" y="1282861"/>
                    <a:pt x="223799" y="1289774"/>
                    <a:pt x="250228" y="1294455"/>
                  </a:cubicBezTo>
                  <a:cubicBezTo>
                    <a:pt x="292716" y="1302017"/>
                    <a:pt x="353856" y="1309722"/>
                    <a:pt x="372796" y="1349474"/>
                  </a:cubicBezTo>
                  <a:cubicBezTo>
                    <a:pt x="386335" y="1377920"/>
                    <a:pt x="393032" y="1387425"/>
                    <a:pt x="425366" y="1399524"/>
                  </a:cubicBezTo>
                  <a:cubicBezTo>
                    <a:pt x="457053" y="1411406"/>
                    <a:pt x="460077" y="1415655"/>
                    <a:pt x="455756" y="1449646"/>
                  </a:cubicBezTo>
                  <a:cubicBezTo>
                    <a:pt x="506382" y="1463832"/>
                    <a:pt x="535188" y="1485509"/>
                    <a:pt x="555424" y="1534982"/>
                  </a:cubicBezTo>
                  <a:cubicBezTo>
                    <a:pt x="563850" y="1555578"/>
                    <a:pt x="567451" y="1578263"/>
                    <a:pt x="570475" y="1600155"/>
                  </a:cubicBezTo>
                  <a:cubicBezTo>
                    <a:pt x="573140" y="1619599"/>
                    <a:pt x="580413" y="1661655"/>
                    <a:pt x="580629" y="1680595"/>
                  </a:cubicBezTo>
                  <a:lnTo>
                    <a:pt x="902244" y="1713434"/>
                  </a:lnTo>
                  <a:lnTo>
                    <a:pt x="904621" y="1715018"/>
                  </a:lnTo>
                  <a:cubicBezTo>
                    <a:pt x="909302" y="1712281"/>
                    <a:pt x="914631" y="1709977"/>
                    <a:pt x="921184" y="1708465"/>
                  </a:cubicBezTo>
                  <a:cubicBezTo>
                    <a:pt x="931626" y="1706016"/>
                    <a:pt x="937243" y="1703207"/>
                    <a:pt x="938828" y="1699679"/>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8" name="Google Shape;158;p16"/>
            <p:cNvSpPr/>
            <p:nvPr/>
          </p:nvSpPr>
          <p:spPr>
            <a:xfrm>
              <a:off x="3896482" y="3890415"/>
              <a:ext cx="718513" cy="853733"/>
            </a:xfrm>
            <a:custGeom>
              <a:rect b="b" l="l" r="r" t="t"/>
              <a:pathLst>
                <a:path extrusionOk="0" h="989835" w="833059">
                  <a:moveTo>
                    <a:pt x="226628" y="72"/>
                  </a:moveTo>
                  <a:lnTo>
                    <a:pt x="187381" y="190910"/>
                  </a:lnTo>
                  <a:lnTo>
                    <a:pt x="90522" y="145685"/>
                  </a:lnTo>
                  <a:lnTo>
                    <a:pt x="90522" y="278263"/>
                  </a:lnTo>
                  <a:cubicBezTo>
                    <a:pt x="93978" y="288489"/>
                    <a:pt x="97003" y="298859"/>
                    <a:pt x="98443" y="309013"/>
                  </a:cubicBezTo>
                  <a:cubicBezTo>
                    <a:pt x="99524" y="316646"/>
                    <a:pt x="99452" y="324208"/>
                    <a:pt x="99452" y="331481"/>
                  </a:cubicBezTo>
                  <a:cubicBezTo>
                    <a:pt x="99452" y="337603"/>
                    <a:pt x="99452" y="343292"/>
                    <a:pt x="99956" y="348981"/>
                  </a:cubicBezTo>
                  <a:cubicBezTo>
                    <a:pt x="100388" y="353158"/>
                    <a:pt x="100532" y="357622"/>
                    <a:pt x="100676" y="362159"/>
                  </a:cubicBezTo>
                  <a:cubicBezTo>
                    <a:pt x="100964" y="372097"/>
                    <a:pt x="101252" y="382395"/>
                    <a:pt x="104925" y="390173"/>
                  </a:cubicBezTo>
                  <a:cubicBezTo>
                    <a:pt x="107013" y="394638"/>
                    <a:pt x="109390" y="398094"/>
                    <a:pt x="111550" y="401119"/>
                  </a:cubicBezTo>
                  <a:cubicBezTo>
                    <a:pt x="117311" y="409401"/>
                    <a:pt x="122712" y="417178"/>
                    <a:pt x="112918" y="433742"/>
                  </a:cubicBezTo>
                  <a:cubicBezTo>
                    <a:pt x="105933" y="445480"/>
                    <a:pt x="96787" y="455562"/>
                    <a:pt x="87857" y="465356"/>
                  </a:cubicBezTo>
                  <a:cubicBezTo>
                    <a:pt x="84689" y="468884"/>
                    <a:pt x="81520" y="472341"/>
                    <a:pt x="78495" y="475870"/>
                  </a:cubicBezTo>
                  <a:cubicBezTo>
                    <a:pt x="68125" y="487968"/>
                    <a:pt x="62292" y="503739"/>
                    <a:pt x="56675" y="518934"/>
                  </a:cubicBezTo>
                  <a:cubicBezTo>
                    <a:pt x="55451" y="522247"/>
                    <a:pt x="54226" y="525560"/>
                    <a:pt x="53002" y="528800"/>
                  </a:cubicBezTo>
                  <a:cubicBezTo>
                    <a:pt x="44433" y="551053"/>
                    <a:pt x="37519" y="567040"/>
                    <a:pt x="20884" y="584899"/>
                  </a:cubicBezTo>
                  <a:cubicBezTo>
                    <a:pt x="12458" y="593973"/>
                    <a:pt x="13107" y="594837"/>
                    <a:pt x="19444" y="603263"/>
                  </a:cubicBezTo>
                  <a:cubicBezTo>
                    <a:pt x="22036" y="606648"/>
                    <a:pt x="25205" y="610896"/>
                    <a:pt x="28302" y="616585"/>
                  </a:cubicBezTo>
                  <a:cubicBezTo>
                    <a:pt x="35287" y="629620"/>
                    <a:pt x="36943" y="638694"/>
                    <a:pt x="33630" y="646039"/>
                  </a:cubicBezTo>
                  <a:cubicBezTo>
                    <a:pt x="29454" y="655257"/>
                    <a:pt x="18364" y="659002"/>
                    <a:pt x="7993" y="661450"/>
                  </a:cubicBezTo>
                  <a:cubicBezTo>
                    <a:pt x="5041" y="662171"/>
                    <a:pt x="2448" y="663107"/>
                    <a:pt x="0" y="664187"/>
                  </a:cubicBezTo>
                  <a:lnTo>
                    <a:pt x="485232" y="989835"/>
                  </a:lnTo>
                  <a:lnTo>
                    <a:pt x="708908" y="989835"/>
                  </a:lnTo>
                  <a:lnTo>
                    <a:pt x="709051" y="988971"/>
                  </a:lnTo>
                  <a:lnTo>
                    <a:pt x="833060" y="101900"/>
                  </a:lnTo>
                  <a:lnTo>
                    <a:pt x="226700" y="0"/>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9" name="Google Shape;159;p16"/>
            <p:cNvSpPr/>
            <p:nvPr/>
          </p:nvSpPr>
          <p:spPr>
            <a:xfrm>
              <a:off x="4196070" y="2241751"/>
              <a:ext cx="1105411" cy="692986"/>
            </a:xfrm>
            <a:custGeom>
              <a:rect b="b" l="l" r="r" t="t"/>
              <a:pathLst>
                <a:path extrusionOk="0" h="803462" w="1281636">
                  <a:moveTo>
                    <a:pt x="0" y="153462"/>
                  </a:moveTo>
                  <a:cubicBezTo>
                    <a:pt x="216" y="174202"/>
                    <a:pt x="10442" y="196887"/>
                    <a:pt x="20308" y="218779"/>
                  </a:cubicBezTo>
                  <a:cubicBezTo>
                    <a:pt x="26069" y="231670"/>
                    <a:pt x="32118" y="244920"/>
                    <a:pt x="36007" y="257739"/>
                  </a:cubicBezTo>
                  <a:cubicBezTo>
                    <a:pt x="38888" y="267245"/>
                    <a:pt x="41480" y="277687"/>
                    <a:pt x="44145" y="288777"/>
                  </a:cubicBezTo>
                  <a:cubicBezTo>
                    <a:pt x="57396" y="343220"/>
                    <a:pt x="72446" y="404864"/>
                    <a:pt x="137259" y="391037"/>
                  </a:cubicBezTo>
                  <a:lnTo>
                    <a:pt x="145469" y="389309"/>
                  </a:lnTo>
                  <a:lnTo>
                    <a:pt x="144317" y="397590"/>
                  </a:lnTo>
                  <a:cubicBezTo>
                    <a:pt x="140860" y="422795"/>
                    <a:pt x="130562" y="447352"/>
                    <a:pt x="120624" y="471045"/>
                  </a:cubicBezTo>
                  <a:cubicBezTo>
                    <a:pt x="108885" y="498986"/>
                    <a:pt x="96715" y="527864"/>
                    <a:pt x="96211" y="557534"/>
                  </a:cubicBezTo>
                  <a:cubicBezTo>
                    <a:pt x="99668" y="558542"/>
                    <a:pt x="102692" y="559334"/>
                    <a:pt x="105501" y="560054"/>
                  </a:cubicBezTo>
                  <a:cubicBezTo>
                    <a:pt x="119112" y="563511"/>
                    <a:pt x="128114" y="565815"/>
                    <a:pt x="140140" y="584251"/>
                  </a:cubicBezTo>
                  <a:cubicBezTo>
                    <a:pt x="147125" y="594981"/>
                    <a:pt x="155190" y="605495"/>
                    <a:pt x="162968" y="615721"/>
                  </a:cubicBezTo>
                  <a:cubicBezTo>
                    <a:pt x="172762" y="628612"/>
                    <a:pt x="182916" y="641862"/>
                    <a:pt x="191414" y="656049"/>
                  </a:cubicBezTo>
                  <a:lnTo>
                    <a:pt x="193646" y="659794"/>
                  </a:lnTo>
                  <a:cubicBezTo>
                    <a:pt x="205961" y="680174"/>
                    <a:pt x="222740" y="708043"/>
                    <a:pt x="222020" y="732168"/>
                  </a:cubicBezTo>
                  <a:cubicBezTo>
                    <a:pt x="221804" y="739730"/>
                    <a:pt x="218779" y="746643"/>
                    <a:pt x="216115" y="752764"/>
                  </a:cubicBezTo>
                  <a:cubicBezTo>
                    <a:pt x="213882" y="758021"/>
                    <a:pt x="211506" y="763422"/>
                    <a:pt x="212586" y="766087"/>
                  </a:cubicBezTo>
                  <a:cubicBezTo>
                    <a:pt x="213306" y="767959"/>
                    <a:pt x="216043" y="769328"/>
                    <a:pt x="218203" y="770264"/>
                  </a:cubicBezTo>
                  <a:cubicBezTo>
                    <a:pt x="227493" y="774080"/>
                    <a:pt x="240311" y="770768"/>
                    <a:pt x="253922" y="767311"/>
                  </a:cubicBezTo>
                  <a:cubicBezTo>
                    <a:pt x="266237" y="764143"/>
                    <a:pt x="279055" y="760902"/>
                    <a:pt x="290577" y="762846"/>
                  </a:cubicBezTo>
                  <a:cubicBezTo>
                    <a:pt x="297779" y="764070"/>
                    <a:pt x="304548" y="766735"/>
                    <a:pt x="311101" y="769328"/>
                  </a:cubicBezTo>
                  <a:cubicBezTo>
                    <a:pt x="322623" y="773864"/>
                    <a:pt x="333498" y="778113"/>
                    <a:pt x="345668" y="774153"/>
                  </a:cubicBezTo>
                  <a:cubicBezTo>
                    <a:pt x="352869" y="771848"/>
                    <a:pt x="358415" y="767527"/>
                    <a:pt x="364392" y="762990"/>
                  </a:cubicBezTo>
                  <a:cubicBezTo>
                    <a:pt x="371881" y="757229"/>
                    <a:pt x="379587" y="751324"/>
                    <a:pt x="390965" y="748732"/>
                  </a:cubicBezTo>
                  <a:cubicBezTo>
                    <a:pt x="409761" y="744483"/>
                    <a:pt x="415810" y="748732"/>
                    <a:pt x="424092" y="756221"/>
                  </a:cubicBezTo>
                  <a:cubicBezTo>
                    <a:pt x="424164" y="756221"/>
                    <a:pt x="424236" y="756365"/>
                    <a:pt x="424308" y="756437"/>
                  </a:cubicBezTo>
                  <a:lnTo>
                    <a:pt x="433813" y="702498"/>
                  </a:lnTo>
                  <a:lnTo>
                    <a:pt x="1221145" y="803462"/>
                  </a:lnTo>
                  <a:lnTo>
                    <a:pt x="1221865" y="795685"/>
                  </a:lnTo>
                  <a:lnTo>
                    <a:pt x="1281636" y="183276"/>
                  </a:lnTo>
                  <a:lnTo>
                    <a:pt x="1120829" y="168945"/>
                  </a:lnTo>
                  <a:lnTo>
                    <a:pt x="479254" y="97939"/>
                  </a:lnTo>
                  <a:lnTo>
                    <a:pt x="31758" y="0"/>
                  </a:lnTo>
                  <a:cubicBezTo>
                    <a:pt x="29526" y="8066"/>
                    <a:pt x="27222" y="16203"/>
                    <a:pt x="24773" y="24629"/>
                  </a:cubicBezTo>
                  <a:cubicBezTo>
                    <a:pt x="12387" y="67549"/>
                    <a:pt x="-360" y="111910"/>
                    <a:pt x="72" y="153462"/>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0" name="Google Shape;160;p16"/>
            <p:cNvSpPr/>
            <p:nvPr/>
          </p:nvSpPr>
          <p:spPr>
            <a:xfrm>
              <a:off x="5273206" y="2400864"/>
              <a:ext cx="707810" cy="439382"/>
            </a:xfrm>
            <a:custGeom>
              <a:rect b="b" l="l" r="r" t="t"/>
              <a:pathLst>
                <a:path extrusionOk="0" h="509428" w="820649">
                  <a:moveTo>
                    <a:pt x="550261" y="500427"/>
                  </a:moveTo>
                  <a:cubicBezTo>
                    <a:pt x="565167" y="500427"/>
                    <a:pt x="781858" y="508060"/>
                    <a:pt x="820602" y="509428"/>
                  </a:cubicBezTo>
                  <a:cubicBezTo>
                    <a:pt x="821034" y="499562"/>
                    <a:pt x="818441" y="487608"/>
                    <a:pt x="815921" y="476734"/>
                  </a:cubicBezTo>
                  <a:cubicBezTo>
                    <a:pt x="814696" y="471333"/>
                    <a:pt x="813472" y="466148"/>
                    <a:pt x="812680" y="461467"/>
                  </a:cubicBezTo>
                  <a:cubicBezTo>
                    <a:pt x="805695" y="419339"/>
                    <a:pt x="800869" y="376058"/>
                    <a:pt x="796117" y="334290"/>
                  </a:cubicBezTo>
                  <a:cubicBezTo>
                    <a:pt x="792661" y="303756"/>
                    <a:pt x="789060" y="272142"/>
                    <a:pt x="784738" y="241248"/>
                  </a:cubicBezTo>
                  <a:cubicBezTo>
                    <a:pt x="782146" y="222956"/>
                    <a:pt x="776457" y="205528"/>
                    <a:pt x="770912" y="188677"/>
                  </a:cubicBezTo>
                  <a:cubicBezTo>
                    <a:pt x="765727" y="172978"/>
                    <a:pt x="760397" y="156703"/>
                    <a:pt x="757661" y="139852"/>
                  </a:cubicBezTo>
                  <a:cubicBezTo>
                    <a:pt x="754421" y="120336"/>
                    <a:pt x="749236" y="76119"/>
                    <a:pt x="750748" y="39032"/>
                  </a:cubicBezTo>
                  <a:lnTo>
                    <a:pt x="377499" y="29670"/>
                  </a:lnTo>
                  <a:lnTo>
                    <a:pt x="44721" y="0"/>
                  </a:lnTo>
                  <a:lnTo>
                    <a:pt x="0" y="458586"/>
                  </a:lnTo>
                  <a:cubicBezTo>
                    <a:pt x="188389" y="473349"/>
                    <a:pt x="537946" y="500571"/>
                    <a:pt x="550261" y="500571"/>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1" name="Google Shape;161;p16"/>
            <p:cNvSpPr/>
            <p:nvPr/>
          </p:nvSpPr>
          <p:spPr>
            <a:xfrm>
              <a:off x="4517031" y="3980752"/>
              <a:ext cx="755471" cy="764539"/>
            </a:xfrm>
            <a:custGeom>
              <a:rect b="b" l="l" r="r" t="t"/>
              <a:pathLst>
                <a:path extrusionOk="0" h="886422" w="875908">
                  <a:moveTo>
                    <a:pt x="345596" y="880517"/>
                  </a:moveTo>
                  <a:lnTo>
                    <a:pt x="325792" y="841918"/>
                  </a:lnTo>
                  <a:lnTo>
                    <a:pt x="814408" y="880085"/>
                  </a:lnTo>
                  <a:lnTo>
                    <a:pt x="875908" y="64309"/>
                  </a:lnTo>
                  <a:lnTo>
                    <a:pt x="123936" y="0"/>
                  </a:lnTo>
                  <a:lnTo>
                    <a:pt x="0" y="886423"/>
                  </a:lnTo>
                  <a:lnTo>
                    <a:pt x="66397" y="886423"/>
                  </a:lnTo>
                  <a:lnTo>
                    <a:pt x="138555" y="847031"/>
                  </a:lnTo>
                  <a:lnTo>
                    <a:pt x="344011" y="884406"/>
                  </a:lnTo>
                  <a:lnTo>
                    <a:pt x="344516" y="880517"/>
                  </a:lnTo>
                  <a:lnTo>
                    <a:pt x="345596" y="880517"/>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2" name="Google Shape;162;p16"/>
            <p:cNvSpPr/>
            <p:nvPr/>
          </p:nvSpPr>
          <p:spPr>
            <a:xfrm>
              <a:off x="6568103" y="4313827"/>
              <a:ext cx="443469" cy="699383"/>
            </a:xfrm>
            <a:custGeom>
              <a:rect b="b" l="l" r="r" t="t"/>
              <a:pathLst>
                <a:path extrusionOk="0" h="810879" w="514167">
                  <a:moveTo>
                    <a:pt x="509289" y="727343"/>
                  </a:moveTo>
                  <a:cubicBezTo>
                    <a:pt x="501368" y="718846"/>
                    <a:pt x="483364" y="719350"/>
                    <a:pt x="465936" y="719854"/>
                  </a:cubicBezTo>
                  <a:cubicBezTo>
                    <a:pt x="447717" y="720430"/>
                    <a:pt x="430506" y="720862"/>
                    <a:pt x="420856" y="711572"/>
                  </a:cubicBezTo>
                  <a:cubicBezTo>
                    <a:pt x="414303" y="705307"/>
                    <a:pt x="413295" y="687159"/>
                    <a:pt x="413582" y="651368"/>
                  </a:cubicBezTo>
                  <a:cubicBezTo>
                    <a:pt x="413582" y="642871"/>
                    <a:pt x="413726" y="635525"/>
                    <a:pt x="413367" y="632141"/>
                  </a:cubicBezTo>
                  <a:cubicBezTo>
                    <a:pt x="410126" y="601102"/>
                    <a:pt x="404869" y="566320"/>
                    <a:pt x="397451" y="525992"/>
                  </a:cubicBezTo>
                  <a:cubicBezTo>
                    <a:pt x="383553" y="450521"/>
                    <a:pt x="376927" y="384340"/>
                    <a:pt x="389890" y="306637"/>
                  </a:cubicBezTo>
                  <a:cubicBezTo>
                    <a:pt x="395939" y="270485"/>
                    <a:pt x="397523" y="233254"/>
                    <a:pt x="399107" y="197247"/>
                  </a:cubicBezTo>
                  <a:cubicBezTo>
                    <a:pt x="400476" y="165201"/>
                    <a:pt x="401988" y="132074"/>
                    <a:pt x="406453" y="99740"/>
                  </a:cubicBezTo>
                  <a:cubicBezTo>
                    <a:pt x="407245" y="94267"/>
                    <a:pt x="408181" y="88362"/>
                    <a:pt x="409189" y="82240"/>
                  </a:cubicBezTo>
                  <a:cubicBezTo>
                    <a:pt x="413582" y="55739"/>
                    <a:pt x="418840" y="23045"/>
                    <a:pt x="411494" y="0"/>
                  </a:cubicBezTo>
                  <a:cubicBezTo>
                    <a:pt x="408469" y="504"/>
                    <a:pt x="405301" y="936"/>
                    <a:pt x="402276" y="1368"/>
                  </a:cubicBezTo>
                  <a:cubicBezTo>
                    <a:pt x="317012" y="14475"/>
                    <a:pt x="228938" y="27870"/>
                    <a:pt x="142233" y="28950"/>
                  </a:cubicBezTo>
                  <a:cubicBezTo>
                    <a:pt x="140433" y="31470"/>
                    <a:pt x="138416" y="33919"/>
                    <a:pt x="136255" y="36511"/>
                  </a:cubicBezTo>
                  <a:cubicBezTo>
                    <a:pt x="132367" y="41120"/>
                    <a:pt x="127974" y="46377"/>
                    <a:pt x="123293" y="54155"/>
                  </a:cubicBezTo>
                  <a:cubicBezTo>
                    <a:pt x="107450" y="80368"/>
                    <a:pt x="101977" y="107013"/>
                    <a:pt x="98736" y="129626"/>
                  </a:cubicBezTo>
                  <a:cubicBezTo>
                    <a:pt x="95424" y="152382"/>
                    <a:pt x="89590" y="168873"/>
                    <a:pt x="69211" y="186157"/>
                  </a:cubicBezTo>
                  <a:cubicBezTo>
                    <a:pt x="66402" y="188533"/>
                    <a:pt x="63593" y="190766"/>
                    <a:pt x="60785" y="192998"/>
                  </a:cubicBezTo>
                  <a:cubicBezTo>
                    <a:pt x="45950" y="204808"/>
                    <a:pt x="33204" y="215107"/>
                    <a:pt x="32267" y="234550"/>
                  </a:cubicBezTo>
                  <a:cubicBezTo>
                    <a:pt x="31547" y="249097"/>
                    <a:pt x="33492" y="264364"/>
                    <a:pt x="35580" y="280567"/>
                  </a:cubicBezTo>
                  <a:cubicBezTo>
                    <a:pt x="37380" y="294610"/>
                    <a:pt x="39180" y="309085"/>
                    <a:pt x="39180" y="323200"/>
                  </a:cubicBezTo>
                  <a:cubicBezTo>
                    <a:pt x="39180" y="358919"/>
                    <a:pt x="40045" y="388877"/>
                    <a:pt x="44222" y="419267"/>
                  </a:cubicBezTo>
                  <a:cubicBezTo>
                    <a:pt x="44581" y="422075"/>
                    <a:pt x="44870" y="425388"/>
                    <a:pt x="45014" y="428989"/>
                  </a:cubicBezTo>
                  <a:cubicBezTo>
                    <a:pt x="45518" y="436910"/>
                    <a:pt x="46166" y="446776"/>
                    <a:pt x="49118" y="451457"/>
                  </a:cubicBezTo>
                  <a:cubicBezTo>
                    <a:pt x="51423" y="455058"/>
                    <a:pt x="53080" y="455418"/>
                    <a:pt x="56536" y="456138"/>
                  </a:cubicBezTo>
                  <a:cubicBezTo>
                    <a:pt x="59921" y="456858"/>
                    <a:pt x="64530" y="457794"/>
                    <a:pt x="69066" y="462259"/>
                  </a:cubicBezTo>
                  <a:cubicBezTo>
                    <a:pt x="87358" y="480623"/>
                    <a:pt x="78501" y="495314"/>
                    <a:pt x="69859" y="509500"/>
                  </a:cubicBezTo>
                  <a:cubicBezTo>
                    <a:pt x="68419" y="511877"/>
                    <a:pt x="66906" y="514397"/>
                    <a:pt x="65394" y="517062"/>
                  </a:cubicBezTo>
                  <a:cubicBezTo>
                    <a:pt x="58697" y="528944"/>
                    <a:pt x="53799" y="542051"/>
                    <a:pt x="49046" y="554653"/>
                  </a:cubicBezTo>
                  <a:cubicBezTo>
                    <a:pt x="45158" y="564879"/>
                    <a:pt x="41197" y="575465"/>
                    <a:pt x="36300" y="585619"/>
                  </a:cubicBezTo>
                  <a:cubicBezTo>
                    <a:pt x="32339" y="593757"/>
                    <a:pt x="27730" y="601463"/>
                    <a:pt x="23338" y="608880"/>
                  </a:cubicBezTo>
                  <a:cubicBezTo>
                    <a:pt x="16784" y="620042"/>
                    <a:pt x="10519" y="630556"/>
                    <a:pt x="6126" y="642439"/>
                  </a:cubicBezTo>
                  <a:cubicBezTo>
                    <a:pt x="1733" y="654177"/>
                    <a:pt x="-1508" y="663035"/>
                    <a:pt x="725" y="667356"/>
                  </a:cubicBezTo>
                  <a:cubicBezTo>
                    <a:pt x="2022" y="669876"/>
                    <a:pt x="5766" y="672036"/>
                    <a:pt x="11888" y="673693"/>
                  </a:cubicBezTo>
                  <a:cubicBezTo>
                    <a:pt x="28234" y="678230"/>
                    <a:pt x="53583" y="675637"/>
                    <a:pt x="76052" y="673333"/>
                  </a:cubicBezTo>
                  <a:cubicBezTo>
                    <a:pt x="84766" y="672469"/>
                    <a:pt x="93047" y="671604"/>
                    <a:pt x="100105" y="671244"/>
                  </a:cubicBezTo>
                  <a:lnTo>
                    <a:pt x="120916" y="670092"/>
                  </a:lnTo>
                  <a:cubicBezTo>
                    <a:pt x="163837" y="667716"/>
                    <a:pt x="208126" y="665195"/>
                    <a:pt x="251838" y="671604"/>
                  </a:cubicBezTo>
                  <a:lnTo>
                    <a:pt x="256808" y="672325"/>
                  </a:lnTo>
                  <a:lnTo>
                    <a:pt x="256808" y="677294"/>
                  </a:lnTo>
                  <a:cubicBezTo>
                    <a:pt x="256951" y="683703"/>
                    <a:pt x="254863" y="689392"/>
                    <a:pt x="253063" y="694433"/>
                  </a:cubicBezTo>
                  <a:cubicBezTo>
                    <a:pt x="250974" y="700050"/>
                    <a:pt x="249174" y="704947"/>
                    <a:pt x="250182" y="710348"/>
                  </a:cubicBezTo>
                  <a:cubicBezTo>
                    <a:pt x="251263" y="716181"/>
                    <a:pt x="255511" y="720646"/>
                    <a:pt x="260409" y="725831"/>
                  </a:cubicBezTo>
                  <a:cubicBezTo>
                    <a:pt x="264801" y="730440"/>
                    <a:pt x="269410" y="735265"/>
                    <a:pt x="272218" y="741746"/>
                  </a:cubicBezTo>
                  <a:cubicBezTo>
                    <a:pt x="279924" y="759678"/>
                    <a:pt x="288134" y="789924"/>
                    <a:pt x="291158" y="810880"/>
                  </a:cubicBezTo>
                  <a:cubicBezTo>
                    <a:pt x="294903" y="808071"/>
                    <a:pt x="300088" y="805407"/>
                    <a:pt x="307433" y="802382"/>
                  </a:cubicBezTo>
                  <a:cubicBezTo>
                    <a:pt x="341856" y="787979"/>
                    <a:pt x="372966" y="767671"/>
                    <a:pt x="409909" y="759678"/>
                  </a:cubicBezTo>
                  <a:cubicBezTo>
                    <a:pt x="443252" y="752476"/>
                    <a:pt x="481780" y="763783"/>
                    <a:pt x="513898" y="752476"/>
                  </a:cubicBezTo>
                  <a:lnTo>
                    <a:pt x="513898" y="748155"/>
                  </a:lnTo>
                  <a:cubicBezTo>
                    <a:pt x="514834" y="738290"/>
                    <a:pt x="513322" y="731736"/>
                    <a:pt x="509433" y="727487"/>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3" name="Google Shape;163;p16"/>
            <p:cNvSpPr/>
            <p:nvPr/>
          </p:nvSpPr>
          <p:spPr>
            <a:xfrm>
              <a:off x="7028716" y="4822671"/>
              <a:ext cx="983194" cy="758229"/>
            </a:xfrm>
            <a:custGeom>
              <a:rect b="b" l="l" r="r" t="t"/>
              <a:pathLst>
                <a:path extrusionOk="0" h="879106" w="1139935">
                  <a:moveTo>
                    <a:pt x="788071" y="1076"/>
                  </a:moveTo>
                  <a:cubicBezTo>
                    <a:pt x="785551" y="3668"/>
                    <a:pt x="785767" y="5180"/>
                    <a:pt x="787640" y="11157"/>
                  </a:cubicBezTo>
                  <a:cubicBezTo>
                    <a:pt x="789080" y="15838"/>
                    <a:pt x="790952" y="21671"/>
                    <a:pt x="789296" y="28729"/>
                  </a:cubicBezTo>
                  <a:cubicBezTo>
                    <a:pt x="787712" y="35642"/>
                    <a:pt x="784326" y="40323"/>
                    <a:pt x="781302" y="44428"/>
                  </a:cubicBezTo>
                  <a:cubicBezTo>
                    <a:pt x="777630" y="49541"/>
                    <a:pt x="774893" y="53286"/>
                    <a:pt x="775757" y="60775"/>
                  </a:cubicBezTo>
                  <a:lnTo>
                    <a:pt x="776405" y="66392"/>
                  </a:lnTo>
                  <a:lnTo>
                    <a:pt x="770860" y="67257"/>
                  </a:lnTo>
                  <a:cubicBezTo>
                    <a:pt x="769131" y="67545"/>
                    <a:pt x="767475" y="67617"/>
                    <a:pt x="765891" y="67617"/>
                  </a:cubicBezTo>
                  <a:cubicBezTo>
                    <a:pt x="754584" y="67617"/>
                    <a:pt x="747816" y="60991"/>
                    <a:pt x="741767" y="55014"/>
                  </a:cubicBezTo>
                  <a:cubicBezTo>
                    <a:pt x="739390" y="52638"/>
                    <a:pt x="736869" y="50189"/>
                    <a:pt x="734205" y="48173"/>
                  </a:cubicBezTo>
                  <a:cubicBezTo>
                    <a:pt x="721386" y="38739"/>
                    <a:pt x="718362" y="36939"/>
                    <a:pt x="701798" y="37875"/>
                  </a:cubicBezTo>
                  <a:cubicBezTo>
                    <a:pt x="682499" y="38883"/>
                    <a:pt x="663271" y="40035"/>
                    <a:pt x="643971" y="41187"/>
                  </a:cubicBezTo>
                  <a:cubicBezTo>
                    <a:pt x="623519" y="42412"/>
                    <a:pt x="602995" y="43636"/>
                    <a:pt x="582471" y="44716"/>
                  </a:cubicBezTo>
                  <a:lnTo>
                    <a:pt x="562739" y="45652"/>
                  </a:lnTo>
                  <a:cubicBezTo>
                    <a:pt x="526588" y="47381"/>
                    <a:pt x="492526" y="49037"/>
                    <a:pt x="457383" y="53790"/>
                  </a:cubicBezTo>
                  <a:cubicBezTo>
                    <a:pt x="451333" y="54582"/>
                    <a:pt x="444780" y="56166"/>
                    <a:pt x="437866" y="57751"/>
                  </a:cubicBezTo>
                  <a:cubicBezTo>
                    <a:pt x="425336" y="60703"/>
                    <a:pt x="412374" y="63728"/>
                    <a:pt x="400563" y="62936"/>
                  </a:cubicBezTo>
                  <a:cubicBezTo>
                    <a:pt x="383136" y="61711"/>
                    <a:pt x="380471" y="58759"/>
                    <a:pt x="374710" y="43996"/>
                  </a:cubicBezTo>
                  <a:lnTo>
                    <a:pt x="372622" y="38667"/>
                  </a:lnTo>
                  <a:cubicBezTo>
                    <a:pt x="368444" y="28369"/>
                    <a:pt x="365565" y="18071"/>
                    <a:pt x="362900" y="7989"/>
                  </a:cubicBezTo>
                  <a:cubicBezTo>
                    <a:pt x="350585" y="15046"/>
                    <a:pt x="326172" y="19295"/>
                    <a:pt x="298015" y="23616"/>
                  </a:cubicBezTo>
                  <a:cubicBezTo>
                    <a:pt x="291750" y="24552"/>
                    <a:pt x="286277" y="25416"/>
                    <a:pt x="282172" y="26208"/>
                  </a:cubicBezTo>
                  <a:lnTo>
                    <a:pt x="271730" y="28225"/>
                  </a:lnTo>
                  <a:cubicBezTo>
                    <a:pt x="249621" y="32474"/>
                    <a:pt x="228881" y="36578"/>
                    <a:pt x="205765" y="35498"/>
                  </a:cubicBezTo>
                  <a:cubicBezTo>
                    <a:pt x="198707" y="35210"/>
                    <a:pt x="191866" y="34490"/>
                    <a:pt x="185169" y="33770"/>
                  </a:cubicBezTo>
                  <a:cubicBezTo>
                    <a:pt x="170478" y="32258"/>
                    <a:pt x="156579" y="30745"/>
                    <a:pt x="141168" y="33626"/>
                  </a:cubicBezTo>
                  <a:cubicBezTo>
                    <a:pt x="131158" y="35498"/>
                    <a:pt x="121076" y="38091"/>
                    <a:pt x="111426" y="40683"/>
                  </a:cubicBezTo>
                  <a:cubicBezTo>
                    <a:pt x="98680" y="44068"/>
                    <a:pt x="85573" y="47453"/>
                    <a:pt x="72107" y="49325"/>
                  </a:cubicBezTo>
                  <a:cubicBezTo>
                    <a:pt x="64978" y="50333"/>
                    <a:pt x="56624" y="50261"/>
                    <a:pt x="47766" y="50189"/>
                  </a:cubicBezTo>
                  <a:cubicBezTo>
                    <a:pt x="30482" y="50117"/>
                    <a:pt x="10823" y="49973"/>
                    <a:pt x="3477" y="58759"/>
                  </a:cubicBezTo>
                  <a:cubicBezTo>
                    <a:pt x="93" y="62720"/>
                    <a:pt x="-771" y="68697"/>
                    <a:pt x="668" y="76979"/>
                  </a:cubicBezTo>
                  <a:cubicBezTo>
                    <a:pt x="2469" y="87060"/>
                    <a:pt x="6070" y="89869"/>
                    <a:pt x="12046" y="94550"/>
                  </a:cubicBezTo>
                  <a:cubicBezTo>
                    <a:pt x="15143" y="96998"/>
                    <a:pt x="18672" y="99735"/>
                    <a:pt x="22273" y="103840"/>
                  </a:cubicBezTo>
                  <a:cubicBezTo>
                    <a:pt x="35091" y="118243"/>
                    <a:pt x="35164" y="127028"/>
                    <a:pt x="35236" y="144600"/>
                  </a:cubicBezTo>
                  <a:lnTo>
                    <a:pt x="35236" y="146688"/>
                  </a:lnTo>
                  <a:lnTo>
                    <a:pt x="35379" y="147336"/>
                  </a:lnTo>
                  <a:cubicBezTo>
                    <a:pt x="35379" y="147336"/>
                    <a:pt x="35883" y="147336"/>
                    <a:pt x="36172" y="147336"/>
                  </a:cubicBezTo>
                  <a:cubicBezTo>
                    <a:pt x="74411" y="150721"/>
                    <a:pt x="113155" y="136534"/>
                    <a:pt x="151250" y="134014"/>
                  </a:cubicBezTo>
                  <a:cubicBezTo>
                    <a:pt x="165293" y="133077"/>
                    <a:pt x="222328" y="147552"/>
                    <a:pt x="221464" y="138407"/>
                  </a:cubicBezTo>
                  <a:cubicBezTo>
                    <a:pt x="236731" y="139415"/>
                    <a:pt x="259775" y="143808"/>
                    <a:pt x="273386" y="151081"/>
                  </a:cubicBezTo>
                  <a:cubicBezTo>
                    <a:pt x="294774" y="162387"/>
                    <a:pt x="282820" y="159075"/>
                    <a:pt x="291245" y="176862"/>
                  </a:cubicBezTo>
                  <a:cubicBezTo>
                    <a:pt x="301976" y="199403"/>
                    <a:pt x="317747" y="206676"/>
                    <a:pt x="338847" y="219207"/>
                  </a:cubicBezTo>
                  <a:cubicBezTo>
                    <a:pt x="355842" y="229288"/>
                    <a:pt x="346768" y="231449"/>
                    <a:pt x="367005" y="226192"/>
                  </a:cubicBezTo>
                  <a:cubicBezTo>
                    <a:pt x="379535" y="222879"/>
                    <a:pt x="393146" y="212509"/>
                    <a:pt x="404596" y="206820"/>
                  </a:cubicBezTo>
                  <a:cubicBezTo>
                    <a:pt x="431673" y="193425"/>
                    <a:pt x="460047" y="165772"/>
                    <a:pt x="489573" y="159219"/>
                  </a:cubicBezTo>
                  <a:cubicBezTo>
                    <a:pt x="547760" y="146400"/>
                    <a:pt x="580743" y="211213"/>
                    <a:pt x="619054" y="244123"/>
                  </a:cubicBezTo>
                  <a:cubicBezTo>
                    <a:pt x="663055" y="281931"/>
                    <a:pt x="708928" y="293669"/>
                    <a:pt x="721099" y="353801"/>
                  </a:cubicBezTo>
                  <a:cubicBezTo>
                    <a:pt x="730820" y="401546"/>
                    <a:pt x="700574" y="445043"/>
                    <a:pt x="743567" y="484002"/>
                  </a:cubicBezTo>
                  <a:cubicBezTo>
                    <a:pt x="743854" y="479466"/>
                    <a:pt x="747743" y="473489"/>
                    <a:pt x="747096" y="467296"/>
                  </a:cubicBezTo>
                  <a:cubicBezTo>
                    <a:pt x="780870" y="458222"/>
                    <a:pt x="764595" y="485083"/>
                    <a:pt x="759193" y="499414"/>
                  </a:cubicBezTo>
                  <a:cubicBezTo>
                    <a:pt x="749976" y="523899"/>
                    <a:pt x="757178" y="521306"/>
                    <a:pt x="773596" y="541902"/>
                  </a:cubicBezTo>
                  <a:cubicBezTo>
                    <a:pt x="789584" y="561994"/>
                    <a:pt x="805643" y="621262"/>
                    <a:pt x="838914" y="614853"/>
                  </a:cubicBezTo>
                  <a:cubicBezTo>
                    <a:pt x="839706" y="631128"/>
                    <a:pt x="838842" y="647907"/>
                    <a:pt x="839706" y="664110"/>
                  </a:cubicBezTo>
                  <a:cubicBezTo>
                    <a:pt x="864119" y="665478"/>
                    <a:pt x="881834" y="664470"/>
                    <a:pt x="893716" y="689603"/>
                  </a:cubicBezTo>
                  <a:cubicBezTo>
                    <a:pt x="905094" y="713728"/>
                    <a:pt x="893068" y="734108"/>
                    <a:pt x="921874" y="749519"/>
                  </a:cubicBezTo>
                  <a:cubicBezTo>
                    <a:pt x="940453" y="759385"/>
                    <a:pt x="965875" y="756936"/>
                    <a:pt x="979413" y="774580"/>
                  </a:cubicBezTo>
                  <a:cubicBezTo>
                    <a:pt x="990647" y="789199"/>
                    <a:pt x="988487" y="810083"/>
                    <a:pt x="999937" y="826574"/>
                  </a:cubicBezTo>
                  <a:cubicBezTo>
                    <a:pt x="1010307" y="841481"/>
                    <a:pt x="1035008" y="877920"/>
                    <a:pt x="1051428" y="879073"/>
                  </a:cubicBezTo>
                  <a:cubicBezTo>
                    <a:pt x="1064245" y="880009"/>
                    <a:pt x="1094636" y="861213"/>
                    <a:pt x="1106447" y="854011"/>
                  </a:cubicBezTo>
                  <a:cubicBezTo>
                    <a:pt x="1129563" y="839825"/>
                    <a:pt x="1127042" y="828591"/>
                    <a:pt x="1127042" y="802089"/>
                  </a:cubicBezTo>
                  <a:cubicBezTo>
                    <a:pt x="1127042" y="779045"/>
                    <a:pt x="1132516" y="760825"/>
                    <a:pt x="1136476" y="739005"/>
                  </a:cubicBezTo>
                  <a:cubicBezTo>
                    <a:pt x="1148791" y="672032"/>
                    <a:pt x="1124450" y="609811"/>
                    <a:pt x="1122073" y="543847"/>
                  </a:cubicBezTo>
                  <a:cubicBezTo>
                    <a:pt x="1119481" y="474281"/>
                    <a:pt x="1065470" y="402483"/>
                    <a:pt x="1024494" y="346888"/>
                  </a:cubicBezTo>
                  <a:lnTo>
                    <a:pt x="1004474" y="311889"/>
                  </a:lnTo>
                  <a:cubicBezTo>
                    <a:pt x="977973" y="268176"/>
                    <a:pt x="958817" y="223671"/>
                    <a:pt x="933900" y="179383"/>
                  </a:cubicBezTo>
                  <a:cubicBezTo>
                    <a:pt x="904591" y="127172"/>
                    <a:pt x="862894" y="73810"/>
                    <a:pt x="850364" y="13174"/>
                  </a:cubicBezTo>
                  <a:lnTo>
                    <a:pt x="843882" y="12310"/>
                  </a:lnTo>
                  <a:cubicBezTo>
                    <a:pt x="827463" y="5180"/>
                    <a:pt x="793113" y="-3173"/>
                    <a:pt x="788360" y="1219"/>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4" name="Google Shape;164;p16"/>
            <p:cNvSpPr/>
            <p:nvPr/>
          </p:nvSpPr>
          <p:spPr>
            <a:xfrm>
              <a:off x="6908702" y="4291150"/>
              <a:ext cx="430249" cy="667458"/>
            </a:xfrm>
            <a:custGeom>
              <a:rect b="b" l="l" r="r" t="t"/>
              <a:pathLst>
                <a:path extrusionOk="0" h="773864" w="498840">
                  <a:moveTo>
                    <a:pt x="152596" y="727703"/>
                  </a:moveTo>
                  <a:cubicBezTo>
                    <a:pt x="149715" y="724391"/>
                    <a:pt x="146763" y="722086"/>
                    <a:pt x="143882" y="719854"/>
                  </a:cubicBezTo>
                  <a:cubicBezTo>
                    <a:pt x="137401" y="714813"/>
                    <a:pt x="130704" y="709556"/>
                    <a:pt x="128183" y="695081"/>
                  </a:cubicBezTo>
                  <a:cubicBezTo>
                    <a:pt x="126095" y="683343"/>
                    <a:pt x="127895" y="673909"/>
                    <a:pt x="133584" y="667211"/>
                  </a:cubicBezTo>
                  <a:cubicBezTo>
                    <a:pt x="144459" y="654249"/>
                    <a:pt x="166135" y="654393"/>
                    <a:pt x="186947" y="654465"/>
                  </a:cubicBezTo>
                  <a:cubicBezTo>
                    <a:pt x="195372" y="654465"/>
                    <a:pt x="203294" y="654609"/>
                    <a:pt x="209631" y="653673"/>
                  </a:cubicBezTo>
                  <a:cubicBezTo>
                    <a:pt x="222378" y="651944"/>
                    <a:pt x="234620" y="648704"/>
                    <a:pt x="247583" y="645319"/>
                  </a:cubicBezTo>
                  <a:cubicBezTo>
                    <a:pt x="257520" y="642727"/>
                    <a:pt x="267747" y="640062"/>
                    <a:pt x="278189" y="638118"/>
                  </a:cubicBezTo>
                  <a:cubicBezTo>
                    <a:pt x="295256" y="634949"/>
                    <a:pt x="310667" y="636533"/>
                    <a:pt x="325574" y="638118"/>
                  </a:cubicBezTo>
                  <a:cubicBezTo>
                    <a:pt x="332055" y="638838"/>
                    <a:pt x="338681" y="639486"/>
                    <a:pt x="345522" y="639846"/>
                  </a:cubicBezTo>
                  <a:cubicBezTo>
                    <a:pt x="367054" y="640854"/>
                    <a:pt x="387290" y="636966"/>
                    <a:pt x="408750" y="632789"/>
                  </a:cubicBezTo>
                  <a:lnTo>
                    <a:pt x="419264" y="630772"/>
                  </a:lnTo>
                  <a:cubicBezTo>
                    <a:pt x="423441" y="629980"/>
                    <a:pt x="429059" y="629116"/>
                    <a:pt x="435467" y="628108"/>
                  </a:cubicBezTo>
                  <a:cubicBezTo>
                    <a:pt x="455200" y="625083"/>
                    <a:pt x="491711" y="619538"/>
                    <a:pt x="498840" y="612193"/>
                  </a:cubicBezTo>
                  <a:cubicBezTo>
                    <a:pt x="497040" y="605711"/>
                    <a:pt x="495167" y="599158"/>
                    <a:pt x="492791" y="592605"/>
                  </a:cubicBezTo>
                  <a:cubicBezTo>
                    <a:pt x="490271" y="585547"/>
                    <a:pt x="487030" y="578346"/>
                    <a:pt x="483645" y="570712"/>
                  </a:cubicBezTo>
                  <a:cubicBezTo>
                    <a:pt x="476588" y="554941"/>
                    <a:pt x="469314" y="538594"/>
                    <a:pt x="467802" y="522319"/>
                  </a:cubicBezTo>
                  <a:cubicBezTo>
                    <a:pt x="466506" y="507700"/>
                    <a:pt x="468378" y="494377"/>
                    <a:pt x="470251" y="481415"/>
                  </a:cubicBezTo>
                  <a:cubicBezTo>
                    <a:pt x="473275" y="460603"/>
                    <a:pt x="476083" y="440943"/>
                    <a:pt x="463913" y="418979"/>
                  </a:cubicBezTo>
                  <a:cubicBezTo>
                    <a:pt x="442237" y="379803"/>
                    <a:pt x="433739" y="344156"/>
                    <a:pt x="423945" y="302964"/>
                  </a:cubicBezTo>
                  <a:cubicBezTo>
                    <a:pt x="418977" y="282080"/>
                    <a:pt x="408319" y="261196"/>
                    <a:pt x="398020" y="241031"/>
                  </a:cubicBezTo>
                  <a:cubicBezTo>
                    <a:pt x="390171" y="225621"/>
                    <a:pt x="382033" y="209633"/>
                    <a:pt x="376344" y="193646"/>
                  </a:cubicBezTo>
                  <a:cubicBezTo>
                    <a:pt x="352147" y="125089"/>
                    <a:pt x="337313" y="61644"/>
                    <a:pt x="330759" y="0"/>
                  </a:cubicBezTo>
                  <a:cubicBezTo>
                    <a:pt x="258529" y="432"/>
                    <a:pt x="185434" y="2809"/>
                    <a:pt x="113780" y="12099"/>
                  </a:cubicBezTo>
                  <a:cubicBezTo>
                    <a:pt x="85551" y="15771"/>
                    <a:pt x="56889" y="20020"/>
                    <a:pt x="28587" y="24341"/>
                  </a:cubicBezTo>
                  <a:cubicBezTo>
                    <a:pt x="36005" y="49906"/>
                    <a:pt x="30676" y="83104"/>
                    <a:pt x="26211" y="110254"/>
                  </a:cubicBezTo>
                  <a:cubicBezTo>
                    <a:pt x="25203" y="116303"/>
                    <a:pt x="24266" y="122136"/>
                    <a:pt x="23474" y="127537"/>
                  </a:cubicBezTo>
                  <a:cubicBezTo>
                    <a:pt x="19010" y="159367"/>
                    <a:pt x="17570" y="192206"/>
                    <a:pt x="16201" y="223964"/>
                  </a:cubicBezTo>
                  <a:cubicBezTo>
                    <a:pt x="14617" y="260331"/>
                    <a:pt x="12961" y="297923"/>
                    <a:pt x="6840" y="334794"/>
                  </a:cubicBezTo>
                  <a:cubicBezTo>
                    <a:pt x="-5907" y="410769"/>
                    <a:pt x="646" y="475870"/>
                    <a:pt x="14328" y="550116"/>
                  </a:cubicBezTo>
                  <a:cubicBezTo>
                    <a:pt x="21818" y="590804"/>
                    <a:pt x="27075" y="625875"/>
                    <a:pt x="30387" y="657202"/>
                  </a:cubicBezTo>
                  <a:cubicBezTo>
                    <a:pt x="30820" y="661234"/>
                    <a:pt x="30748" y="668508"/>
                    <a:pt x="30676" y="677726"/>
                  </a:cubicBezTo>
                  <a:cubicBezTo>
                    <a:pt x="30532" y="691768"/>
                    <a:pt x="30316" y="724607"/>
                    <a:pt x="34349" y="729432"/>
                  </a:cubicBezTo>
                  <a:cubicBezTo>
                    <a:pt x="40398" y="735193"/>
                    <a:pt x="55881" y="734761"/>
                    <a:pt x="70860" y="734401"/>
                  </a:cubicBezTo>
                  <a:cubicBezTo>
                    <a:pt x="90952" y="733753"/>
                    <a:pt x="111620" y="733248"/>
                    <a:pt x="123214" y="745635"/>
                  </a:cubicBezTo>
                  <a:cubicBezTo>
                    <a:pt x="129336" y="752188"/>
                    <a:pt x="131856" y="761694"/>
                    <a:pt x="130848" y="773865"/>
                  </a:cubicBezTo>
                  <a:cubicBezTo>
                    <a:pt x="146259" y="766591"/>
                    <a:pt x="149427" y="762846"/>
                    <a:pt x="163038" y="762774"/>
                  </a:cubicBezTo>
                  <a:lnTo>
                    <a:pt x="162678" y="760686"/>
                  </a:lnTo>
                  <a:cubicBezTo>
                    <a:pt x="162606" y="743907"/>
                    <a:pt x="162534" y="738794"/>
                    <a:pt x="152668" y="727703"/>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5" name="Google Shape;165;p16"/>
            <p:cNvSpPr/>
            <p:nvPr/>
          </p:nvSpPr>
          <p:spPr>
            <a:xfrm>
              <a:off x="4816556" y="4123277"/>
              <a:ext cx="1486345" cy="1475725"/>
            </a:xfrm>
            <a:custGeom>
              <a:rect b="b" l="l" r="r" t="t"/>
              <a:pathLst>
                <a:path extrusionOk="0" h="1710985" w="1723299">
                  <a:moveTo>
                    <a:pt x="1723300" y="961389"/>
                  </a:moveTo>
                  <a:lnTo>
                    <a:pt x="1723300" y="859417"/>
                  </a:lnTo>
                  <a:lnTo>
                    <a:pt x="1664175" y="767527"/>
                  </a:lnTo>
                  <a:lnTo>
                    <a:pt x="1664175" y="500283"/>
                  </a:lnTo>
                  <a:lnTo>
                    <a:pt x="1604476" y="470397"/>
                  </a:lnTo>
                  <a:cubicBezTo>
                    <a:pt x="1584024" y="489120"/>
                    <a:pt x="1530229" y="472197"/>
                    <a:pt x="1527853" y="471477"/>
                  </a:cubicBezTo>
                  <a:cubicBezTo>
                    <a:pt x="1522740" y="469820"/>
                    <a:pt x="1518131" y="467948"/>
                    <a:pt x="1513594" y="466076"/>
                  </a:cubicBezTo>
                  <a:cubicBezTo>
                    <a:pt x="1504304" y="462187"/>
                    <a:pt x="1496239" y="458874"/>
                    <a:pt x="1485365" y="458514"/>
                  </a:cubicBezTo>
                  <a:cubicBezTo>
                    <a:pt x="1475571" y="458226"/>
                    <a:pt x="1468658" y="460387"/>
                    <a:pt x="1460592" y="462907"/>
                  </a:cubicBezTo>
                  <a:cubicBezTo>
                    <a:pt x="1455911" y="464419"/>
                    <a:pt x="1451086" y="465932"/>
                    <a:pt x="1445325" y="467084"/>
                  </a:cubicBezTo>
                  <a:cubicBezTo>
                    <a:pt x="1432866" y="469533"/>
                    <a:pt x="1423072" y="467876"/>
                    <a:pt x="1414431" y="466364"/>
                  </a:cubicBezTo>
                  <a:cubicBezTo>
                    <a:pt x="1404637" y="464708"/>
                    <a:pt x="1396139" y="463267"/>
                    <a:pt x="1384977" y="467876"/>
                  </a:cubicBezTo>
                  <a:cubicBezTo>
                    <a:pt x="1381664" y="469244"/>
                    <a:pt x="1379360" y="471045"/>
                    <a:pt x="1376912" y="472917"/>
                  </a:cubicBezTo>
                  <a:cubicBezTo>
                    <a:pt x="1372878" y="476014"/>
                    <a:pt x="1368414" y="479470"/>
                    <a:pt x="1360708" y="479470"/>
                  </a:cubicBezTo>
                  <a:cubicBezTo>
                    <a:pt x="1358548" y="479470"/>
                    <a:pt x="1356172" y="479182"/>
                    <a:pt x="1353507" y="478606"/>
                  </a:cubicBezTo>
                  <a:cubicBezTo>
                    <a:pt x="1346737" y="477094"/>
                    <a:pt x="1342200" y="472125"/>
                    <a:pt x="1338168" y="467804"/>
                  </a:cubicBezTo>
                  <a:cubicBezTo>
                    <a:pt x="1335359" y="464780"/>
                    <a:pt x="1332695" y="461827"/>
                    <a:pt x="1330102" y="461035"/>
                  </a:cubicBezTo>
                  <a:cubicBezTo>
                    <a:pt x="1320237" y="457794"/>
                    <a:pt x="1306626" y="460243"/>
                    <a:pt x="1293519" y="462691"/>
                  </a:cubicBezTo>
                  <a:cubicBezTo>
                    <a:pt x="1283725" y="464491"/>
                    <a:pt x="1273571" y="466292"/>
                    <a:pt x="1264569" y="465932"/>
                  </a:cubicBezTo>
                  <a:cubicBezTo>
                    <a:pt x="1231875" y="464348"/>
                    <a:pt x="1208758" y="455130"/>
                    <a:pt x="1181969" y="444472"/>
                  </a:cubicBezTo>
                  <a:cubicBezTo>
                    <a:pt x="1174839" y="441663"/>
                    <a:pt x="1167422" y="438710"/>
                    <a:pt x="1159500" y="435830"/>
                  </a:cubicBezTo>
                  <a:cubicBezTo>
                    <a:pt x="1150643" y="432589"/>
                    <a:pt x="1139265" y="432085"/>
                    <a:pt x="1128246" y="431581"/>
                  </a:cubicBezTo>
                  <a:cubicBezTo>
                    <a:pt x="1113124" y="430933"/>
                    <a:pt x="1097496" y="430285"/>
                    <a:pt x="1086046" y="422507"/>
                  </a:cubicBezTo>
                  <a:cubicBezTo>
                    <a:pt x="1075604" y="415450"/>
                    <a:pt x="1072075" y="407888"/>
                    <a:pt x="1069483" y="402415"/>
                  </a:cubicBezTo>
                  <a:cubicBezTo>
                    <a:pt x="1066314" y="395646"/>
                    <a:pt x="1064874" y="392549"/>
                    <a:pt x="1049967" y="391901"/>
                  </a:cubicBezTo>
                  <a:cubicBezTo>
                    <a:pt x="1038805" y="391469"/>
                    <a:pt x="1028147" y="392837"/>
                    <a:pt x="1016841" y="394350"/>
                  </a:cubicBezTo>
                  <a:cubicBezTo>
                    <a:pt x="1003662" y="396078"/>
                    <a:pt x="990051" y="397878"/>
                    <a:pt x="975864" y="396438"/>
                  </a:cubicBezTo>
                  <a:cubicBezTo>
                    <a:pt x="954332" y="394350"/>
                    <a:pt x="934600" y="388517"/>
                    <a:pt x="918757" y="379659"/>
                  </a:cubicBezTo>
                  <a:cubicBezTo>
                    <a:pt x="915085" y="377570"/>
                    <a:pt x="912060" y="375266"/>
                    <a:pt x="909467" y="373249"/>
                  </a:cubicBezTo>
                  <a:cubicBezTo>
                    <a:pt x="904355" y="369361"/>
                    <a:pt x="900682" y="366480"/>
                    <a:pt x="893984" y="366264"/>
                  </a:cubicBezTo>
                  <a:lnTo>
                    <a:pt x="888583" y="366120"/>
                  </a:lnTo>
                  <a:lnTo>
                    <a:pt x="888295" y="360719"/>
                  </a:lnTo>
                  <a:cubicBezTo>
                    <a:pt x="887215" y="341275"/>
                    <a:pt x="889375" y="322047"/>
                    <a:pt x="891392" y="303396"/>
                  </a:cubicBezTo>
                  <a:cubicBezTo>
                    <a:pt x="893048" y="288489"/>
                    <a:pt x="894776" y="273006"/>
                    <a:pt x="894776" y="257739"/>
                  </a:cubicBezTo>
                  <a:lnTo>
                    <a:pt x="894776" y="35791"/>
                  </a:lnTo>
                  <a:lnTo>
                    <a:pt x="534129" y="0"/>
                  </a:lnTo>
                  <a:lnTo>
                    <a:pt x="479399" y="726047"/>
                  </a:lnTo>
                  <a:lnTo>
                    <a:pt x="0" y="688600"/>
                  </a:lnTo>
                  <a:lnTo>
                    <a:pt x="18940" y="725615"/>
                  </a:lnTo>
                  <a:lnTo>
                    <a:pt x="13971" y="725615"/>
                  </a:lnTo>
                  <a:lnTo>
                    <a:pt x="107805" y="844438"/>
                  </a:lnTo>
                  <a:lnTo>
                    <a:pt x="212802" y="908963"/>
                  </a:lnTo>
                  <a:lnTo>
                    <a:pt x="212802" y="1087342"/>
                  </a:lnTo>
                  <a:lnTo>
                    <a:pt x="429421" y="1192411"/>
                  </a:lnTo>
                  <a:lnTo>
                    <a:pt x="514757" y="1080789"/>
                  </a:lnTo>
                  <a:cubicBezTo>
                    <a:pt x="573809" y="1067682"/>
                    <a:pt x="718269" y="1126734"/>
                    <a:pt x="718269" y="1126734"/>
                  </a:cubicBezTo>
                  <a:lnTo>
                    <a:pt x="797053" y="1258016"/>
                  </a:lnTo>
                  <a:lnTo>
                    <a:pt x="895496" y="1428690"/>
                  </a:lnTo>
                  <a:lnTo>
                    <a:pt x="934889" y="1500920"/>
                  </a:lnTo>
                  <a:lnTo>
                    <a:pt x="967727" y="1612542"/>
                  </a:lnTo>
                  <a:lnTo>
                    <a:pt x="1072795" y="1656254"/>
                  </a:lnTo>
                  <a:lnTo>
                    <a:pt x="1256575" y="1710985"/>
                  </a:lnTo>
                  <a:cubicBezTo>
                    <a:pt x="1245486" y="1663168"/>
                    <a:pt x="1241453" y="1600515"/>
                    <a:pt x="1226978" y="1553130"/>
                  </a:cubicBezTo>
                  <a:cubicBezTo>
                    <a:pt x="1218912" y="1526845"/>
                    <a:pt x="1215744" y="1509921"/>
                    <a:pt x="1231947" y="1485148"/>
                  </a:cubicBezTo>
                  <a:cubicBezTo>
                    <a:pt x="1256431" y="1447701"/>
                    <a:pt x="1296688" y="1412342"/>
                    <a:pt x="1329454" y="1381952"/>
                  </a:cubicBezTo>
                  <a:cubicBezTo>
                    <a:pt x="1361860" y="1351778"/>
                    <a:pt x="1402548" y="1332262"/>
                    <a:pt x="1432794" y="1300072"/>
                  </a:cubicBezTo>
                  <a:cubicBezTo>
                    <a:pt x="1445540" y="1286534"/>
                    <a:pt x="1457928" y="1268962"/>
                    <a:pt x="1474634" y="1260392"/>
                  </a:cubicBezTo>
                  <a:cubicBezTo>
                    <a:pt x="1492350" y="1251391"/>
                    <a:pt x="1514603" y="1251679"/>
                    <a:pt x="1532246" y="1241885"/>
                  </a:cubicBezTo>
                  <a:cubicBezTo>
                    <a:pt x="1566308" y="1222873"/>
                    <a:pt x="1584096" y="1183841"/>
                    <a:pt x="1614054" y="1159717"/>
                  </a:cubicBezTo>
                  <a:cubicBezTo>
                    <a:pt x="1636738" y="1141497"/>
                    <a:pt x="1662880" y="1129975"/>
                    <a:pt x="1690533" y="1122053"/>
                  </a:cubicBezTo>
                  <a:lnTo>
                    <a:pt x="1690533" y="1120469"/>
                  </a:lnTo>
                  <a:cubicBezTo>
                    <a:pt x="1690821" y="1115716"/>
                    <a:pt x="1697303" y="1014608"/>
                    <a:pt x="1723300" y="961317"/>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6" name="Google Shape;166;p16"/>
            <p:cNvSpPr/>
            <p:nvPr/>
          </p:nvSpPr>
          <p:spPr>
            <a:xfrm>
              <a:off x="6187874" y="4133759"/>
              <a:ext cx="525407" cy="679463"/>
            </a:xfrm>
            <a:custGeom>
              <a:rect b="b" l="l" r="r" t="t"/>
              <a:pathLst>
                <a:path extrusionOk="0" h="787783" w="609168">
                  <a:moveTo>
                    <a:pt x="478535" y="718002"/>
                  </a:moveTo>
                  <a:cubicBezTo>
                    <a:pt x="484800" y="716417"/>
                    <a:pt x="493154" y="714329"/>
                    <a:pt x="500715" y="711665"/>
                  </a:cubicBezTo>
                  <a:cubicBezTo>
                    <a:pt x="509644" y="696902"/>
                    <a:pt x="512814" y="690348"/>
                    <a:pt x="501507" y="679114"/>
                  </a:cubicBezTo>
                  <a:cubicBezTo>
                    <a:pt x="499491" y="677098"/>
                    <a:pt x="497691" y="676738"/>
                    <a:pt x="494954" y="676161"/>
                  </a:cubicBezTo>
                  <a:cubicBezTo>
                    <a:pt x="490705" y="675297"/>
                    <a:pt x="484944" y="674145"/>
                    <a:pt x="479975" y="666296"/>
                  </a:cubicBezTo>
                  <a:cubicBezTo>
                    <a:pt x="475366" y="659094"/>
                    <a:pt x="474646" y="648004"/>
                    <a:pt x="473998" y="638282"/>
                  </a:cubicBezTo>
                  <a:cubicBezTo>
                    <a:pt x="473782" y="634969"/>
                    <a:pt x="473637" y="631945"/>
                    <a:pt x="473278" y="629424"/>
                  </a:cubicBezTo>
                  <a:cubicBezTo>
                    <a:pt x="469028" y="598386"/>
                    <a:pt x="468164" y="567996"/>
                    <a:pt x="468164" y="531773"/>
                  </a:cubicBezTo>
                  <a:cubicBezTo>
                    <a:pt x="468164" y="518378"/>
                    <a:pt x="466364" y="504264"/>
                    <a:pt x="464636" y="490581"/>
                  </a:cubicBezTo>
                  <a:cubicBezTo>
                    <a:pt x="462619" y="474594"/>
                    <a:pt x="460531" y="458102"/>
                    <a:pt x="461251" y="442547"/>
                  </a:cubicBezTo>
                  <a:cubicBezTo>
                    <a:pt x="462404" y="417775"/>
                    <a:pt x="478535" y="404884"/>
                    <a:pt x="494161" y="392353"/>
                  </a:cubicBezTo>
                  <a:cubicBezTo>
                    <a:pt x="496898" y="390193"/>
                    <a:pt x="499634" y="387961"/>
                    <a:pt x="502299" y="385728"/>
                  </a:cubicBezTo>
                  <a:cubicBezTo>
                    <a:pt x="517998" y="372478"/>
                    <a:pt x="524408" y="360019"/>
                    <a:pt x="527792" y="336471"/>
                  </a:cubicBezTo>
                  <a:cubicBezTo>
                    <a:pt x="531177" y="312706"/>
                    <a:pt x="537010" y="284620"/>
                    <a:pt x="553933" y="256607"/>
                  </a:cubicBezTo>
                  <a:cubicBezTo>
                    <a:pt x="559118" y="248037"/>
                    <a:pt x="564016" y="242204"/>
                    <a:pt x="567976" y="237523"/>
                  </a:cubicBezTo>
                  <a:cubicBezTo>
                    <a:pt x="576402" y="227513"/>
                    <a:pt x="580650" y="222472"/>
                    <a:pt x="578850" y="201948"/>
                  </a:cubicBezTo>
                  <a:cubicBezTo>
                    <a:pt x="578635" y="199356"/>
                    <a:pt x="578058" y="196619"/>
                    <a:pt x="577482" y="193738"/>
                  </a:cubicBezTo>
                  <a:cubicBezTo>
                    <a:pt x="575754" y="185025"/>
                    <a:pt x="573593" y="174151"/>
                    <a:pt x="579571" y="164861"/>
                  </a:cubicBezTo>
                  <a:cubicBezTo>
                    <a:pt x="582811" y="159820"/>
                    <a:pt x="587924" y="157587"/>
                    <a:pt x="592389" y="155571"/>
                  </a:cubicBezTo>
                  <a:cubicBezTo>
                    <a:pt x="595702" y="154131"/>
                    <a:pt x="598870" y="152690"/>
                    <a:pt x="600454" y="150530"/>
                  </a:cubicBezTo>
                  <a:cubicBezTo>
                    <a:pt x="607944" y="140376"/>
                    <a:pt x="608232" y="120284"/>
                    <a:pt x="608448" y="102641"/>
                  </a:cubicBezTo>
                  <a:cubicBezTo>
                    <a:pt x="608520" y="95295"/>
                    <a:pt x="608664" y="88310"/>
                    <a:pt x="609169" y="82044"/>
                  </a:cubicBezTo>
                  <a:cubicBezTo>
                    <a:pt x="596350" y="81828"/>
                    <a:pt x="583675" y="79668"/>
                    <a:pt x="571289" y="77652"/>
                  </a:cubicBezTo>
                  <a:lnTo>
                    <a:pt x="561135" y="75995"/>
                  </a:lnTo>
                  <a:lnTo>
                    <a:pt x="560271" y="72107"/>
                  </a:lnTo>
                  <a:cubicBezTo>
                    <a:pt x="555806" y="52375"/>
                    <a:pt x="566104" y="47622"/>
                    <a:pt x="573593" y="44093"/>
                  </a:cubicBezTo>
                  <a:cubicBezTo>
                    <a:pt x="577338" y="42365"/>
                    <a:pt x="580939" y="40708"/>
                    <a:pt x="583315" y="37324"/>
                  </a:cubicBezTo>
                  <a:cubicBezTo>
                    <a:pt x="588716" y="29690"/>
                    <a:pt x="588068" y="18240"/>
                    <a:pt x="587420" y="7078"/>
                  </a:cubicBezTo>
                  <a:cubicBezTo>
                    <a:pt x="587420" y="6358"/>
                    <a:pt x="587348" y="5637"/>
                    <a:pt x="587276" y="4989"/>
                  </a:cubicBezTo>
                  <a:cubicBezTo>
                    <a:pt x="547524" y="-5021"/>
                    <a:pt x="495818" y="2181"/>
                    <a:pt x="453978" y="7942"/>
                  </a:cubicBezTo>
                  <a:cubicBezTo>
                    <a:pt x="447640" y="8806"/>
                    <a:pt x="441591" y="9670"/>
                    <a:pt x="435686" y="10390"/>
                  </a:cubicBezTo>
                  <a:cubicBezTo>
                    <a:pt x="380524" y="17592"/>
                    <a:pt x="329393" y="24217"/>
                    <a:pt x="274375" y="24217"/>
                  </a:cubicBezTo>
                  <a:cubicBezTo>
                    <a:pt x="248809" y="24217"/>
                    <a:pt x="223101" y="25946"/>
                    <a:pt x="198255" y="27674"/>
                  </a:cubicBezTo>
                  <a:cubicBezTo>
                    <a:pt x="172978" y="29402"/>
                    <a:pt x="146837" y="31202"/>
                    <a:pt x="120768" y="31131"/>
                  </a:cubicBezTo>
                  <a:cubicBezTo>
                    <a:pt x="110038" y="30986"/>
                    <a:pt x="97580" y="31995"/>
                    <a:pt x="84041" y="32931"/>
                  </a:cubicBezTo>
                  <a:cubicBezTo>
                    <a:pt x="55379" y="34947"/>
                    <a:pt x="23405" y="37108"/>
                    <a:pt x="0" y="31491"/>
                  </a:cubicBezTo>
                  <a:lnTo>
                    <a:pt x="20525" y="175087"/>
                  </a:lnTo>
                  <a:lnTo>
                    <a:pt x="20525" y="448021"/>
                  </a:lnTo>
                  <a:cubicBezTo>
                    <a:pt x="20525" y="448021"/>
                    <a:pt x="86202" y="480859"/>
                    <a:pt x="86202" y="480859"/>
                  </a:cubicBezTo>
                  <a:lnTo>
                    <a:pt x="86202" y="751848"/>
                  </a:lnTo>
                  <a:lnTo>
                    <a:pt x="109246" y="787783"/>
                  </a:lnTo>
                  <a:cubicBezTo>
                    <a:pt x="193359" y="767403"/>
                    <a:pt x="279127" y="753361"/>
                    <a:pt x="360935" y="740830"/>
                  </a:cubicBezTo>
                  <a:cubicBezTo>
                    <a:pt x="406737" y="733773"/>
                    <a:pt x="443968" y="726499"/>
                    <a:pt x="478246" y="717858"/>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7" name="Google Shape;167;p16"/>
            <p:cNvSpPr/>
            <p:nvPr/>
          </p:nvSpPr>
          <p:spPr>
            <a:xfrm>
              <a:off x="6285170" y="4760599"/>
              <a:ext cx="562799" cy="380884"/>
            </a:xfrm>
            <a:custGeom>
              <a:rect b="b" l="l" r="r" t="t"/>
              <a:pathLst>
                <a:path extrusionOk="0" h="441605" w="652520">
                  <a:moveTo>
                    <a:pt x="612193" y="393702"/>
                  </a:moveTo>
                  <a:cubicBezTo>
                    <a:pt x="605927" y="378867"/>
                    <a:pt x="610392" y="354310"/>
                    <a:pt x="610392" y="338179"/>
                  </a:cubicBezTo>
                  <a:cubicBezTo>
                    <a:pt x="610392" y="320607"/>
                    <a:pt x="609024" y="310309"/>
                    <a:pt x="611473" y="302892"/>
                  </a:cubicBezTo>
                  <a:lnTo>
                    <a:pt x="608088" y="299291"/>
                  </a:lnTo>
                  <a:lnTo>
                    <a:pt x="607872" y="297419"/>
                  </a:lnTo>
                  <a:cubicBezTo>
                    <a:pt x="605424" y="277687"/>
                    <a:pt x="596998" y="246073"/>
                    <a:pt x="589364" y="228429"/>
                  </a:cubicBezTo>
                  <a:cubicBezTo>
                    <a:pt x="587420" y="223892"/>
                    <a:pt x="583747" y="220075"/>
                    <a:pt x="579858" y="215971"/>
                  </a:cubicBezTo>
                  <a:cubicBezTo>
                    <a:pt x="574457" y="210282"/>
                    <a:pt x="568264" y="203800"/>
                    <a:pt x="566536" y="194582"/>
                  </a:cubicBezTo>
                  <a:cubicBezTo>
                    <a:pt x="564952" y="186013"/>
                    <a:pt x="567616" y="178811"/>
                    <a:pt x="569920" y="172474"/>
                  </a:cubicBezTo>
                  <a:cubicBezTo>
                    <a:pt x="570929" y="169737"/>
                    <a:pt x="571865" y="167073"/>
                    <a:pt x="572441" y="164480"/>
                  </a:cubicBezTo>
                  <a:cubicBezTo>
                    <a:pt x="531897" y="159223"/>
                    <a:pt x="491785" y="161456"/>
                    <a:pt x="449513" y="163832"/>
                  </a:cubicBezTo>
                  <a:lnTo>
                    <a:pt x="428701" y="164985"/>
                  </a:lnTo>
                  <a:cubicBezTo>
                    <a:pt x="421788" y="165345"/>
                    <a:pt x="413793" y="166137"/>
                    <a:pt x="405224" y="167073"/>
                  </a:cubicBezTo>
                  <a:cubicBezTo>
                    <a:pt x="381747" y="169449"/>
                    <a:pt x="355246" y="172186"/>
                    <a:pt x="336738" y="167073"/>
                  </a:cubicBezTo>
                  <a:cubicBezTo>
                    <a:pt x="327089" y="164409"/>
                    <a:pt x="321183" y="160520"/>
                    <a:pt x="318303" y="154759"/>
                  </a:cubicBezTo>
                  <a:cubicBezTo>
                    <a:pt x="313694" y="145757"/>
                    <a:pt x="317582" y="135315"/>
                    <a:pt x="322983" y="120912"/>
                  </a:cubicBezTo>
                  <a:cubicBezTo>
                    <a:pt x="327953" y="107517"/>
                    <a:pt x="334722" y="96067"/>
                    <a:pt x="341347" y="84977"/>
                  </a:cubicBezTo>
                  <a:cubicBezTo>
                    <a:pt x="345596" y="77775"/>
                    <a:pt x="350061" y="70286"/>
                    <a:pt x="353806" y="62508"/>
                  </a:cubicBezTo>
                  <a:cubicBezTo>
                    <a:pt x="358487" y="52930"/>
                    <a:pt x="362376" y="42560"/>
                    <a:pt x="366120" y="32551"/>
                  </a:cubicBezTo>
                  <a:cubicBezTo>
                    <a:pt x="370153" y="21748"/>
                    <a:pt x="374402" y="10658"/>
                    <a:pt x="379731" y="0"/>
                  </a:cubicBezTo>
                  <a:cubicBezTo>
                    <a:pt x="375915" y="1080"/>
                    <a:pt x="372170" y="2016"/>
                    <a:pt x="368641" y="2881"/>
                  </a:cubicBezTo>
                  <a:cubicBezTo>
                    <a:pt x="333930" y="11594"/>
                    <a:pt x="296339" y="19012"/>
                    <a:pt x="250177" y="26069"/>
                  </a:cubicBezTo>
                  <a:cubicBezTo>
                    <a:pt x="169881" y="38384"/>
                    <a:pt x="85841" y="52066"/>
                    <a:pt x="3384" y="71870"/>
                  </a:cubicBezTo>
                  <a:lnTo>
                    <a:pt x="32695" y="117455"/>
                  </a:lnTo>
                  <a:lnTo>
                    <a:pt x="32695" y="225621"/>
                  </a:lnTo>
                  <a:lnTo>
                    <a:pt x="32047" y="226845"/>
                  </a:lnTo>
                  <a:cubicBezTo>
                    <a:pt x="8426" y="274086"/>
                    <a:pt x="1008" y="366840"/>
                    <a:pt x="0" y="380451"/>
                  </a:cubicBezTo>
                  <a:cubicBezTo>
                    <a:pt x="47601" y="368857"/>
                    <a:pt x="99019" y="366840"/>
                    <a:pt x="145181" y="360647"/>
                  </a:cubicBezTo>
                  <a:cubicBezTo>
                    <a:pt x="157711" y="358991"/>
                    <a:pt x="170530" y="356254"/>
                    <a:pt x="182700" y="354094"/>
                  </a:cubicBezTo>
                  <a:cubicBezTo>
                    <a:pt x="191126" y="367272"/>
                    <a:pt x="212802" y="386860"/>
                    <a:pt x="227565" y="391325"/>
                  </a:cubicBezTo>
                  <a:cubicBezTo>
                    <a:pt x="244560" y="389885"/>
                    <a:pt x="252842" y="366840"/>
                    <a:pt x="267605" y="361655"/>
                  </a:cubicBezTo>
                  <a:cubicBezTo>
                    <a:pt x="279127" y="357622"/>
                    <a:pt x="297058" y="367417"/>
                    <a:pt x="307572" y="371881"/>
                  </a:cubicBezTo>
                  <a:cubicBezTo>
                    <a:pt x="335730" y="383908"/>
                    <a:pt x="362880" y="403063"/>
                    <a:pt x="387076" y="421283"/>
                  </a:cubicBezTo>
                  <a:cubicBezTo>
                    <a:pt x="400543" y="431437"/>
                    <a:pt x="408608" y="443103"/>
                    <a:pt x="427620" y="441447"/>
                  </a:cubicBezTo>
                  <a:cubicBezTo>
                    <a:pt x="446848" y="439791"/>
                    <a:pt x="457290" y="421427"/>
                    <a:pt x="477670" y="421283"/>
                  </a:cubicBezTo>
                  <a:cubicBezTo>
                    <a:pt x="491713" y="421139"/>
                    <a:pt x="512453" y="439287"/>
                    <a:pt x="525272" y="428989"/>
                  </a:cubicBezTo>
                  <a:cubicBezTo>
                    <a:pt x="536361" y="420059"/>
                    <a:pt x="527432" y="389813"/>
                    <a:pt x="528152" y="376634"/>
                  </a:cubicBezTo>
                  <a:cubicBezTo>
                    <a:pt x="560343" y="373610"/>
                    <a:pt x="565600" y="390029"/>
                    <a:pt x="582162" y="411273"/>
                  </a:cubicBezTo>
                  <a:cubicBezTo>
                    <a:pt x="600671" y="435038"/>
                    <a:pt x="623787" y="440439"/>
                    <a:pt x="652520" y="433453"/>
                  </a:cubicBezTo>
                  <a:cubicBezTo>
                    <a:pt x="647768" y="416026"/>
                    <a:pt x="620042" y="412569"/>
                    <a:pt x="612121" y="393774"/>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8" name="Google Shape;168;p16"/>
            <p:cNvSpPr/>
            <p:nvPr/>
          </p:nvSpPr>
          <p:spPr>
            <a:xfrm>
              <a:off x="6588369" y="2592658"/>
              <a:ext cx="596516" cy="304287"/>
            </a:xfrm>
            <a:custGeom>
              <a:rect b="b" l="l" r="r" t="t"/>
              <a:pathLst>
                <a:path extrusionOk="0" h="352797" w="691613">
                  <a:moveTo>
                    <a:pt x="5247" y="173842"/>
                  </a:moveTo>
                  <a:cubicBezTo>
                    <a:pt x="15617" y="192638"/>
                    <a:pt x="25627" y="200127"/>
                    <a:pt x="43343" y="202432"/>
                  </a:cubicBezTo>
                  <a:cubicBezTo>
                    <a:pt x="50904" y="203440"/>
                    <a:pt x="58177" y="204016"/>
                    <a:pt x="65235" y="204520"/>
                  </a:cubicBezTo>
                  <a:cubicBezTo>
                    <a:pt x="80934" y="205745"/>
                    <a:pt x="95841" y="206897"/>
                    <a:pt x="112549" y="212298"/>
                  </a:cubicBezTo>
                  <a:cubicBezTo>
                    <a:pt x="118453" y="214170"/>
                    <a:pt x="124215" y="216115"/>
                    <a:pt x="129975" y="218059"/>
                  </a:cubicBezTo>
                  <a:cubicBezTo>
                    <a:pt x="149420" y="224540"/>
                    <a:pt x="167783" y="230589"/>
                    <a:pt x="187443" y="235126"/>
                  </a:cubicBezTo>
                  <a:cubicBezTo>
                    <a:pt x="193348" y="236495"/>
                    <a:pt x="201845" y="237287"/>
                    <a:pt x="210919" y="238079"/>
                  </a:cubicBezTo>
                  <a:cubicBezTo>
                    <a:pt x="227195" y="239591"/>
                    <a:pt x="244046" y="241175"/>
                    <a:pt x="253696" y="246433"/>
                  </a:cubicBezTo>
                  <a:cubicBezTo>
                    <a:pt x="264858" y="252482"/>
                    <a:pt x="275445" y="270629"/>
                    <a:pt x="284518" y="287049"/>
                  </a:cubicBezTo>
                  <a:lnTo>
                    <a:pt x="285310" y="288417"/>
                  </a:lnTo>
                  <a:cubicBezTo>
                    <a:pt x="290279" y="297419"/>
                    <a:pt x="294600" y="306132"/>
                    <a:pt x="298921" y="314702"/>
                  </a:cubicBezTo>
                  <a:cubicBezTo>
                    <a:pt x="305474" y="327881"/>
                    <a:pt x="312027" y="340555"/>
                    <a:pt x="319877" y="352798"/>
                  </a:cubicBezTo>
                  <a:cubicBezTo>
                    <a:pt x="322613" y="347468"/>
                    <a:pt x="325494" y="342211"/>
                    <a:pt x="328879" y="337242"/>
                  </a:cubicBezTo>
                  <a:cubicBezTo>
                    <a:pt x="352716" y="302171"/>
                    <a:pt x="364238" y="264940"/>
                    <a:pt x="406366" y="252410"/>
                  </a:cubicBezTo>
                  <a:cubicBezTo>
                    <a:pt x="426890" y="246288"/>
                    <a:pt x="448854" y="247441"/>
                    <a:pt x="469163" y="239303"/>
                  </a:cubicBezTo>
                  <a:cubicBezTo>
                    <a:pt x="486662" y="232318"/>
                    <a:pt x="497969" y="223748"/>
                    <a:pt x="516620" y="219931"/>
                  </a:cubicBezTo>
                  <a:cubicBezTo>
                    <a:pt x="574231" y="208121"/>
                    <a:pt x="634939" y="210425"/>
                    <a:pt x="691614" y="191702"/>
                  </a:cubicBezTo>
                  <a:cubicBezTo>
                    <a:pt x="682900" y="181116"/>
                    <a:pt x="676275" y="167793"/>
                    <a:pt x="667345" y="157279"/>
                  </a:cubicBezTo>
                  <a:cubicBezTo>
                    <a:pt x="654527" y="142156"/>
                    <a:pt x="650134" y="141724"/>
                    <a:pt x="629250" y="139636"/>
                  </a:cubicBezTo>
                  <a:cubicBezTo>
                    <a:pt x="582297" y="135027"/>
                    <a:pt x="583665" y="126961"/>
                    <a:pt x="581289" y="82600"/>
                  </a:cubicBezTo>
                  <a:cubicBezTo>
                    <a:pt x="558244" y="78063"/>
                    <a:pt x="550394" y="95995"/>
                    <a:pt x="531671" y="101900"/>
                  </a:cubicBezTo>
                  <a:cubicBezTo>
                    <a:pt x="516620" y="106581"/>
                    <a:pt x="496816" y="103124"/>
                    <a:pt x="481045" y="104781"/>
                  </a:cubicBezTo>
                  <a:cubicBezTo>
                    <a:pt x="457425" y="107229"/>
                    <a:pt x="444606" y="118463"/>
                    <a:pt x="424154" y="127897"/>
                  </a:cubicBezTo>
                  <a:cubicBezTo>
                    <a:pt x="407735" y="135459"/>
                    <a:pt x="388651" y="134883"/>
                    <a:pt x="371583" y="142876"/>
                  </a:cubicBezTo>
                  <a:cubicBezTo>
                    <a:pt x="334784" y="160088"/>
                    <a:pt x="313900" y="160160"/>
                    <a:pt x="283942" y="127825"/>
                  </a:cubicBezTo>
                  <a:cubicBezTo>
                    <a:pt x="269467" y="112198"/>
                    <a:pt x="267523" y="104060"/>
                    <a:pt x="246495" y="99740"/>
                  </a:cubicBezTo>
                  <a:cubicBezTo>
                    <a:pt x="229644" y="96355"/>
                    <a:pt x="215600" y="100532"/>
                    <a:pt x="199325" y="94267"/>
                  </a:cubicBezTo>
                  <a:cubicBezTo>
                    <a:pt x="189315" y="42848"/>
                    <a:pt x="276596" y="43641"/>
                    <a:pt x="266082" y="0"/>
                  </a:cubicBezTo>
                  <a:cubicBezTo>
                    <a:pt x="232812" y="4177"/>
                    <a:pt x="198029" y="34495"/>
                    <a:pt x="174481" y="57251"/>
                  </a:cubicBezTo>
                  <a:cubicBezTo>
                    <a:pt x="159645" y="71582"/>
                    <a:pt x="149059" y="89730"/>
                    <a:pt x="136313" y="104133"/>
                  </a:cubicBezTo>
                  <a:cubicBezTo>
                    <a:pt x="123062" y="119183"/>
                    <a:pt x="120614" y="116375"/>
                    <a:pt x="98290" y="121632"/>
                  </a:cubicBezTo>
                  <a:cubicBezTo>
                    <a:pt x="78198" y="126385"/>
                    <a:pt x="62211" y="135171"/>
                    <a:pt x="43775" y="144172"/>
                  </a:cubicBezTo>
                  <a:cubicBezTo>
                    <a:pt x="23899" y="153822"/>
                    <a:pt x="29804" y="150006"/>
                    <a:pt x="8848" y="147197"/>
                  </a:cubicBezTo>
                  <a:cubicBezTo>
                    <a:pt x="6328" y="146837"/>
                    <a:pt x="3447" y="146693"/>
                    <a:pt x="350" y="146549"/>
                  </a:cubicBezTo>
                  <a:cubicBezTo>
                    <a:pt x="-514" y="155623"/>
                    <a:pt x="-82" y="164192"/>
                    <a:pt x="5175" y="173698"/>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9" name="Google Shape;169;p16"/>
            <p:cNvSpPr/>
            <p:nvPr/>
          </p:nvSpPr>
          <p:spPr>
            <a:xfrm>
              <a:off x="8238546" y="2654476"/>
              <a:ext cx="173264" cy="354287"/>
            </a:xfrm>
            <a:custGeom>
              <a:rect b="b" l="l" r="r" t="t"/>
              <a:pathLst>
                <a:path extrusionOk="0" h="410768" w="200886">
                  <a:moveTo>
                    <a:pt x="4288" y="139564"/>
                  </a:moveTo>
                  <a:cubicBezTo>
                    <a:pt x="7168" y="148781"/>
                    <a:pt x="11994" y="153030"/>
                    <a:pt x="18043" y="158431"/>
                  </a:cubicBezTo>
                  <a:cubicBezTo>
                    <a:pt x="24092" y="163832"/>
                    <a:pt x="31005" y="170025"/>
                    <a:pt x="36335" y="181908"/>
                  </a:cubicBezTo>
                  <a:cubicBezTo>
                    <a:pt x="47785" y="207761"/>
                    <a:pt x="45480" y="238871"/>
                    <a:pt x="43248" y="268901"/>
                  </a:cubicBezTo>
                  <a:cubicBezTo>
                    <a:pt x="42239" y="282440"/>
                    <a:pt x="41303" y="295402"/>
                    <a:pt x="41519" y="307573"/>
                  </a:cubicBezTo>
                  <a:cubicBezTo>
                    <a:pt x="47208" y="308653"/>
                    <a:pt x="52105" y="311461"/>
                    <a:pt x="55922" y="315926"/>
                  </a:cubicBezTo>
                  <a:cubicBezTo>
                    <a:pt x="71405" y="333858"/>
                    <a:pt x="65644" y="375266"/>
                    <a:pt x="61827" y="402631"/>
                  </a:cubicBezTo>
                  <a:cubicBezTo>
                    <a:pt x="61395" y="405512"/>
                    <a:pt x="61035" y="408248"/>
                    <a:pt x="60747" y="410769"/>
                  </a:cubicBezTo>
                  <a:cubicBezTo>
                    <a:pt x="75510" y="410769"/>
                    <a:pt x="89480" y="404576"/>
                    <a:pt x="104316" y="398022"/>
                  </a:cubicBezTo>
                  <a:cubicBezTo>
                    <a:pt x="120591" y="390821"/>
                    <a:pt x="137514" y="383260"/>
                    <a:pt x="155301" y="384844"/>
                  </a:cubicBezTo>
                  <a:cubicBezTo>
                    <a:pt x="157174" y="384988"/>
                    <a:pt x="158902" y="384988"/>
                    <a:pt x="160702" y="385060"/>
                  </a:cubicBezTo>
                  <a:cubicBezTo>
                    <a:pt x="152133" y="343508"/>
                    <a:pt x="151197" y="290865"/>
                    <a:pt x="151197" y="244056"/>
                  </a:cubicBezTo>
                  <a:cubicBezTo>
                    <a:pt x="151197" y="237647"/>
                    <a:pt x="150477" y="229221"/>
                    <a:pt x="149757" y="220291"/>
                  </a:cubicBezTo>
                  <a:cubicBezTo>
                    <a:pt x="147596" y="194438"/>
                    <a:pt x="145148" y="165201"/>
                    <a:pt x="154798" y="148133"/>
                  </a:cubicBezTo>
                  <a:cubicBezTo>
                    <a:pt x="163511" y="132722"/>
                    <a:pt x="183747" y="128473"/>
                    <a:pt x="198582" y="125449"/>
                  </a:cubicBezTo>
                  <a:cubicBezTo>
                    <a:pt x="199374" y="125305"/>
                    <a:pt x="200095" y="125161"/>
                    <a:pt x="200887" y="124945"/>
                  </a:cubicBezTo>
                  <a:cubicBezTo>
                    <a:pt x="199806" y="121056"/>
                    <a:pt x="197574" y="115151"/>
                    <a:pt x="195773" y="110470"/>
                  </a:cubicBezTo>
                  <a:cubicBezTo>
                    <a:pt x="189293" y="93402"/>
                    <a:pt x="181875" y="74031"/>
                    <a:pt x="189436" y="63517"/>
                  </a:cubicBezTo>
                  <a:cubicBezTo>
                    <a:pt x="191165" y="61140"/>
                    <a:pt x="194261" y="58404"/>
                    <a:pt x="199590" y="57467"/>
                  </a:cubicBezTo>
                  <a:cubicBezTo>
                    <a:pt x="200598" y="42272"/>
                    <a:pt x="197501" y="20668"/>
                    <a:pt x="192389" y="0"/>
                  </a:cubicBezTo>
                  <a:cubicBezTo>
                    <a:pt x="184539" y="6625"/>
                    <a:pt x="176402" y="13035"/>
                    <a:pt x="167328" y="18940"/>
                  </a:cubicBezTo>
                  <a:cubicBezTo>
                    <a:pt x="138522" y="37879"/>
                    <a:pt x="97762" y="40760"/>
                    <a:pt x="64852" y="51418"/>
                  </a:cubicBezTo>
                  <a:cubicBezTo>
                    <a:pt x="43823" y="58260"/>
                    <a:pt x="22724" y="64453"/>
                    <a:pt x="1551" y="70646"/>
                  </a:cubicBezTo>
                  <a:cubicBezTo>
                    <a:pt x="1407" y="72446"/>
                    <a:pt x="1335" y="74175"/>
                    <a:pt x="1263" y="75903"/>
                  </a:cubicBezTo>
                  <a:cubicBezTo>
                    <a:pt x="-177" y="97723"/>
                    <a:pt x="-1617" y="120336"/>
                    <a:pt x="4432" y="139564"/>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0" name="Google Shape;170;p16"/>
            <p:cNvSpPr/>
            <p:nvPr/>
          </p:nvSpPr>
          <p:spPr>
            <a:xfrm>
              <a:off x="7990249" y="2891189"/>
              <a:ext cx="1138" cy="2768"/>
            </a:xfrm>
            <a:custGeom>
              <a:rect b="b" l="l" r="r" t="t"/>
              <a:pathLst>
                <a:path extrusionOk="0" h="3209" w="1319">
                  <a:moveTo>
                    <a:pt x="360" y="0"/>
                  </a:moveTo>
                  <a:cubicBezTo>
                    <a:pt x="360" y="0"/>
                    <a:pt x="72" y="360"/>
                    <a:pt x="0" y="504"/>
                  </a:cubicBezTo>
                  <a:cubicBezTo>
                    <a:pt x="2088" y="5401"/>
                    <a:pt x="1296" y="2664"/>
                    <a:pt x="360" y="0"/>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1" name="Google Shape;171;p16"/>
            <p:cNvSpPr/>
            <p:nvPr/>
          </p:nvSpPr>
          <p:spPr>
            <a:xfrm>
              <a:off x="5930624" y="2434539"/>
              <a:ext cx="688425" cy="741496"/>
            </a:xfrm>
            <a:custGeom>
              <a:rect b="b" l="l" r="r" t="t"/>
              <a:pathLst>
                <a:path extrusionOk="0" h="859705" w="798174">
                  <a:moveTo>
                    <a:pt x="7243" y="98803"/>
                  </a:moveTo>
                  <a:cubicBezTo>
                    <a:pt x="9835" y="114791"/>
                    <a:pt x="14804" y="129842"/>
                    <a:pt x="20061" y="145829"/>
                  </a:cubicBezTo>
                  <a:cubicBezTo>
                    <a:pt x="25750" y="163184"/>
                    <a:pt x="31655" y="181116"/>
                    <a:pt x="34391" y="200415"/>
                  </a:cubicBezTo>
                  <a:cubicBezTo>
                    <a:pt x="38785" y="231454"/>
                    <a:pt x="42314" y="263140"/>
                    <a:pt x="45770" y="293818"/>
                  </a:cubicBezTo>
                  <a:cubicBezTo>
                    <a:pt x="50451" y="335514"/>
                    <a:pt x="55348" y="378579"/>
                    <a:pt x="62261" y="420419"/>
                  </a:cubicBezTo>
                  <a:cubicBezTo>
                    <a:pt x="63054" y="424884"/>
                    <a:pt x="64133" y="429853"/>
                    <a:pt x="65358" y="434966"/>
                  </a:cubicBezTo>
                  <a:cubicBezTo>
                    <a:pt x="68527" y="448792"/>
                    <a:pt x="72199" y="464492"/>
                    <a:pt x="69751" y="477382"/>
                  </a:cubicBezTo>
                  <a:cubicBezTo>
                    <a:pt x="68311" y="485232"/>
                    <a:pt x="63341" y="491497"/>
                    <a:pt x="58517" y="497546"/>
                  </a:cubicBezTo>
                  <a:cubicBezTo>
                    <a:pt x="51963" y="505756"/>
                    <a:pt x="46346" y="512813"/>
                    <a:pt x="48507" y="523255"/>
                  </a:cubicBezTo>
                  <a:cubicBezTo>
                    <a:pt x="50019" y="530529"/>
                    <a:pt x="55996" y="537226"/>
                    <a:pt x="62261" y="544283"/>
                  </a:cubicBezTo>
                  <a:cubicBezTo>
                    <a:pt x="68814" y="551629"/>
                    <a:pt x="75584" y="559262"/>
                    <a:pt x="78249" y="568624"/>
                  </a:cubicBezTo>
                  <a:cubicBezTo>
                    <a:pt x="82714" y="583891"/>
                    <a:pt x="80913" y="606936"/>
                    <a:pt x="79472" y="625515"/>
                  </a:cubicBezTo>
                  <a:cubicBezTo>
                    <a:pt x="79113" y="630556"/>
                    <a:pt x="78680" y="635309"/>
                    <a:pt x="78464" y="639486"/>
                  </a:cubicBezTo>
                  <a:cubicBezTo>
                    <a:pt x="76160" y="684495"/>
                    <a:pt x="73928" y="732528"/>
                    <a:pt x="73928" y="781426"/>
                  </a:cubicBezTo>
                  <a:cubicBezTo>
                    <a:pt x="73928" y="788627"/>
                    <a:pt x="74215" y="796189"/>
                    <a:pt x="74504" y="803750"/>
                  </a:cubicBezTo>
                  <a:cubicBezTo>
                    <a:pt x="75296" y="822546"/>
                    <a:pt x="75800" y="841846"/>
                    <a:pt x="72343" y="859705"/>
                  </a:cubicBezTo>
                  <a:lnTo>
                    <a:pt x="668188" y="846887"/>
                  </a:lnTo>
                  <a:cubicBezTo>
                    <a:pt x="662715" y="831548"/>
                    <a:pt x="659259" y="823122"/>
                    <a:pt x="646512" y="810232"/>
                  </a:cubicBezTo>
                  <a:cubicBezTo>
                    <a:pt x="639599" y="803246"/>
                    <a:pt x="631245" y="796981"/>
                    <a:pt x="623179" y="790932"/>
                  </a:cubicBezTo>
                  <a:cubicBezTo>
                    <a:pt x="611801" y="782362"/>
                    <a:pt x="599991" y="773504"/>
                    <a:pt x="591422" y="762126"/>
                  </a:cubicBezTo>
                  <a:cubicBezTo>
                    <a:pt x="587821" y="757373"/>
                    <a:pt x="585372" y="751972"/>
                    <a:pt x="582996" y="746715"/>
                  </a:cubicBezTo>
                  <a:cubicBezTo>
                    <a:pt x="580620" y="741386"/>
                    <a:pt x="578315" y="736273"/>
                    <a:pt x="575074" y="732456"/>
                  </a:cubicBezTo>
                  <a:cubicBezTo>
                    <a:pt x="568809" y="724967"/>
                    <a:pt x="559807" y="719062"/>
                    <a:pt x="550301" y="712796"/>
                  </a:cubicBezTo>
                  <a:cubicBezTo>
                    <a:pt x="545764" y="709772"/>
                    <a:pt x="541155" y="706747"/>
                    <a:pt x="536907" y="703579"/>
                  </a:cubicBezTo>
                  <a:lnTo>
                    <a:pt x="530858" y="699114"/>
                  </a:lnTo>
                  <a:cubicBezTo>
                    <a:pt x="512638" y="685719"/>
                    <a:pt x="487649" y="667427"/>
                    <a:pt x="482176" y="647696"/>
                  </a:cubicBezTo>
                  <a:cubicBezTo>
                    <a:pt x="478072" y="633005"/>
                    <a:pt x="482896" y="613201"/>
                    <a:pt x="487073" y="595629"/>
                  </a:cubicBezTo>
                  <a:cubicBezTo>
                    <a:pt x="488802" y="588572"/>
                    <a:pt x="490386" y="581875"/>
                    <a:pt x="491178" y="576474"/>
                  </a:cubicBezTo>
                  <a:cubicBezTo>
                    <a:pt x="492978" y="564015"/>
                    <a:pt x="490817" y="554797"/>
                    <a:pt x="488225" y="544139"/>
                  </a:cubicBezTo>
                  <a:cubicBezTo>
                    <a:pt x="486713" y="537658"/>
                    <a:pt x="485129" y="530961"/>
                    <a:pt x="484265" y="522967"/>
                  </a:cubicBezTo>
                  <a:cubicBezTo>
                    <a:pt x="482104" y="502803"/>
                    <a:pt x="481888" y="479759"/>
                    <a:pt x="496290" y="461323"/>
                  </a:cubicBezTo>
                  <a:cubicBezTo>
                    <a:pt x="501692" y="454409"/>
                    <a:pt x="508245" y="449729"/>
                    <a:pt x="514510" y="445120"/>
                  </a:cubicBezTo>
                  <a:cubicBezTo>
                    <a:pt x="522504" y="439359"/>
                    <a:pt x="529418" y="434318"/>
                    <a:pt x="532730" y="425964"/>
                  </a:cubicBezTo>
                  <a:cubicBezTo>
                    <a:pt x="536403" y="416674"/>
                    <a:pt x="535467" y="405368"/>
                    <a:pt x="534458" y="393486"/>
                  </a:cubicBezTo>
                  <a:cubicBezTo>
                    <a:pt x="533594" y="383260"/>
                    <a:pt x="532730" y="372745"/>
                    <a:pt x="534819" y="362735"/>
                  </a:cubicBezTo>
                  <a:cubicBezTo>
                    <a:pt x="536187" y="356182"/>
                    <a:pt x="538563" y="351429"/>
                    <a:pt x="541299" y="347613"/>
                  </a:cubicBezTo>
                  <a:cubicBezTo>
                    <a:pt x="541299" y="347613"/>
                    <a:pt x="541299" y="347613"/>
                    <a:pt x="541155" y="347613"/>
                  </a:cubicBezTo>
                  <a:cubicBezTo>
                    <a:pt x="550950" y="325720"/>
                    <a:pt x="574930" y="314270"/>
                    <a:pt x="593438" y="300083"/>
                  </a:cubicBezTo>
                  <a:cubicBezTo>
                    <a:pt x="618283" y="280999"/>
                    <a:pt x="629661" y="260043"/>
                    <a:pt x="648312" y="235558"/>
                  </a:cubicBezTo>
                  <a:cubicBezTo>
                    <a:pt x="666820" y="211218"/>
                    <a:pt x="695986" y="188605"/>
                    <a:pt x="724143" y="178595"/>
                  </a:cubicBezTo>
                  <a:cubicBezTo>
                    <a:pt x="747476" y="170314"/>
                    <a:pt x="795798" y="158143"/>
                    <a:pt x="798174" y="128329"/>
                  </a:cubicBezTo>
                  <a:cubicBezTo>
                    <a:pt x="758927" y="126025"/>
                    <a:pt x="717302" y="121776"/>
                    <a:pt x="678487" y="122928"/>
                  </a:cubicBezTo>
                  <a:cubicBezTo>
                    <a:pt x="648529" y="123864"/>
                    <a:pt x="615763" y="136539"/>
                    <a:pt x="588541" y="119832"/>
                  </a:cubicBezTo>
                  <a:cubicBezTo>
                    <a:pt x="575506" y="111838"/>
                    <a:pt x="564848" y="90090"/>
                    <a:pt x="548213" y="87569"/>
                  </a:cubicBezTo>
                  <a:cubicBezTo>
                    <a:pt x="536042" y="85769"/>
                    <a:pt x="517967" y="98011"/>
                    <a:pt x="502628" y="95491"/>
                  </a:cubicBezTo>
                  <a:cubicBezTo>
                    <a:pt x="481960" y="92106"/>
                    <a:pt x="443001" y="67621"/>
                    <a:pt x="432702" y="50626"/>
                  </a:cubicBezTo>
                  <a:cubicBezTo>
                    <a:pt x="419308" y="56819"/>
                    <a:pt x="403177" y="62004"/>
                    <a:pt x="388702" y="65893"/>
                  </a:cubicBezTo>
                  <a:cubicBezTo>
                    <a:pt x="365945" y="72014"/>
                    <a:pt x="371779" y="69134"/>
                    <a:pt x="353198" y="60852"/>
                  </a:cubicBezTo>
                  <a:cubicBezTo>
                    <a:pt x="318560" y="45369"/>
                    <a:pt x="262965" y="47385"/>
                    <a:pt x="245610" y="6193"/>
                  </a:cubicBezTo>
                  <a:lnTo>
                    <a:pt x="257" y="0"/>
                  </a:lnTo>
                  <a:cubicBezTo>
                    <a:pt x="-1039" y="32478"/>
                    <a:pt x="2778" y="72950"/>
                    <a:pt x="7027" y="98659"/>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2" name="Google Shape;172;p16"/>
            <p:cNvSpPr/>
            <p:nvPr/>
          </p:nvSpPr>
          <p:spPr>
            <a:xfrm>
              <a:off x="7989435" y="2888497"/>
              <a:ext cx="1124" cy="3126"/>
            </a:xfrm>
            <a:custGeom>
              <a:rect b="b" l="l" r="r" t="t"/>
              <a:pathLst>
                <a:path extrusionOk="0" h="3624" w="1303">
                  <a:moveTo>
                    <a:pt x="943" y="3624"/>
                  </a:moveTo>
                  <a:cubicBezTo>
                    <a:pt x="943" y="3624"/>
                    <a:pt x="1231" y="3264"/>
                    <a:pt x="1303" y="3120"/>
                  </a:cubicBezTo>
                  <a:cubicBezTo>
                    <a:pt x="295" y="312"/>
                    <a:pt x="-857" y="-2425"/>
                    <a:pt x="943" y="3624"/>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3" name="Google Shape;173;p16"/>
            <p:cNvSpPr/>
            <p:nvPr/>
          </p:nvSpPr>
          <p:spPr>
            <a:xfrm>
              <a:off x="7616540" y="3164942"/>
              <a:ext cx="620973" cy="399958"/>
            </a:xfrm>
            <a:custGeom>
              <a:rect b="b" l="l" r="r" t="t"/>
              <a:pathLst>
                <a:path extrusionOk="0" h="463720" w="719969">
                  <a:moveTo>
                    <a:pt x="13826" y="182039"/>
                  </a:moveTo>
                  <a:cubicBezTo>
                    <a:pt x="24197" y="232737"/>
                    <a:pt x="32623" y="290564"/>
                    <a:pt x="39680" y="358762"/>
                  </a:cubicBezTo>
                  <a:cubicBezTo>
                    <a:pt x="39680" y="359122"/>
                    <a:pt x="39680" y="359410"/>
                    <a:pt x="39752" y="359770"/>
                  </a:cubicBezTo>
                  <a:lnTo>
                    <a:pt x="40039" y="359410"/>
                  </a:lnTo>
                  <a:cubicBezTo>
                    <a:pt x="66901" y="383103"/>
                    <a:pt x="63157" y="407227"/>
                    <a:pt x="59123" y="432864"/>
                  </a:cubicBezTo>
                  <a:cubicBezTo>
                    <a:pt x="57611" y="442658"/>
                    <a:pt x="56027" y="452740"/>
                    <a:pt x="56027" y="463398"/>
                  </a:cubicBezTo>
                  <a:cubicBezTo>
                    <a:pt x="105860" y="465343"/>
                    <a:pt x="157567" y="458502"/>
                    <a:pt x="213522" y="442586"/>
                  </a:cubicBezTo>
                  <a:cubicBezTo>
                    <a:pt x="218059" y="441290"/>
                    <a:pt x="227132" y="437617"/>
                    <a:pt x="238583" y="432936"/>
                  </a:cubicBezTo>
                  <a:cubicBezTo>
                    <a:pt x="291657" y="411332"/>
                    <a:pt x="345524" y="391240"/>
                    <a:pt x="369721" y="402330"/>
                  </a:cubicBezTo>
                  <a:cubicBezTo>
                    <a:pt x="373682" y="404131"/>
                    <a:pt x="376778" y="406795"/>
                    <a:pt x="378866" y="410108"/>
                  </a:cubicBezTo>
                  <a:cubicBezTo>
                    <a:pt x="454049" y="387928"/>
                    <a:pt x="538090" y="370932"/>
                    <a:pt x="611688" y="356745"/>
                  </a:cubicBezTo>
                  <a:cubicBezTo>
                    <a:pt x="614857" y="347816"/>
                    <a:pt x="624146" y="338454"/>
                    <a:pt x="632861" y="333197"/>
                  </a:cubicBezTo>
                  <a:cubicBezTo>
                    <a:pt x="641718" y="327796"/>
                    <a:pt x="650360" y="326139"/>
                    <a:pt x="657129" y="328372"/>
                  </a:cubicBezTo>
                  <a:lnTo>
                    <a:pt x="657129" y="328228"/>
                  </a:lnTo>
                  <a:cubicBezTo>
                    <a:pt x="673980" y="326428"/>
                    <a:pt x="703794" y="293373"/>
                    <a:pt x="716901" y="271409"/>
                  </a:cubicBezTo>
                  <a:cubicBezTo>
                    <a:pt x="724966" y="257942"/>
                    <a:pt x="716325" y="248652"/>
                    <a:pt x="700410" y="233529"/>
                  </a:cubicBezTo>
                  <a:cubicBezTo>
                    <a:pt x="696161" y="229496"/>
                    <a:pt x="691840" y="225320"/>
                    <a:pt x="687880" y="220927"/>
                  </a:cubicBezTo>
                  <a:lnTo>
                    <a:pt x="682262" y="214806"/>
                  </a:lnTo>
                  <a:cubicBezTo>
                    <a:pt x="666203" y="197450"/>
                    <a:pt x="653457" y="183767"/>
                    <a:pt x="663106" y="153377"/>
                  </a:cubicBezTo>
                  <a:cubicBezTo>
                    <a:pt x="664979" y="147400"/>
                    <a:pt x="666923" y="141783"/>
                    <a:pt x="668796" y="136310"/>
                  </a:cubicBezTo>
                  <a:cubicBezTo>
                    <a:pt x="673764" y="121763"/>
                    <a:pt x="678086" y="108729"/>
                    <a:pt x="680534" y="93678"/>
                  </a:cubicBezTo>
                  <a:cubicBezTo>
                    <a:pt x="680246" y="76538"/>
                    <a:pt x="649712" y="50685"/>
                    <a:pt x="631420" y="35130"/>
                  </a:cubicBezTo>
                  <a:cubicBezTo>
                    <a:pt x="626451" y="30953"/>
                    <a:pt x="622131" y="27209"/>
                    <a:pt x="618889" y="24256"/>
                  </a:cubicBezTo>
                  <a:cubicBezTo>
                    <a:pt x="616009" y="21591"/>
                    <a:pt x="613488" y="18999"/>
                    <a:pt x="611112" y="16551"/>
                  </a:cubicBezTo>
                  <a:cubicBezTo>
                    <a:pt x="602975" y="8197"/>
                    <a:pt x="597070" y="2220"/>
                    <a:pt x="585835" y="419"/>
                  </a:cubicBezTo>
                  <a:cubicBezTo>
                    <a:pt x="573808" y="-1525"/>
                    <a:pt x="554509" y="3732"/>
                    <a:pt x="541690" y="7189"/>
                  </a:cubicBezTo>
                  <a:lnTo>
                    <a:pt x="540034" y="7621"/>
                  </a:lnTo>
                  <a:cubicBezTo>
                    <a:pt x="521239" y="12734"/>
                    <a:pt x="501938" y="20367"/>
                    <a:pt x="483287" y="27785"/>
                  </a:cubicBezTo>
                  <a:cubicBezTo>
                    <a:pt x="469893" y="33114"/>
                    <a:pt x="455993" y="38587"/>
                    <a:pt x="442383" y="43196"/>
                  </a:cubicBezTo>
                  <a:cubicBezTo>
                    <a:pt x="375842" y="65376"/>
                    <a:pt x="311605" y="75530"/>
                    <a:pt x="229509" y="84820"/>
                  </a:cubicBezTo>
                  <a:cubicBezTo>
                    <a:pt x="209057" y="87124"/>
                    <a:pt x="188317" y="88781"/>
                    <a:pt x="168225" y="90365"/>
                  </a:cubicBezTo>
                  <a:cubicBezTo>
                    <a:pt x="158143" y="91157"/>
                    <a:pt x="148061" y="91949"/>
                    <a:pt x="137979" y="92814"/>
                  </a:cubicBezTo>
                  <a:cubicBezTo>
                    <a:pt x="135314" y="93030"/>
                    <a:pt x="130706" y="94254"/>
                    <a:pt x="125736" y="95622"/>
                  </a:cubicBezTo>
                  <a:cubicBezTo>
                    <a:pt x="116375" y="98071"/>
                    <a:pt x="108597" y="100015"/>
                    <a:pt x="102620" y="100015"/>
                  </a:cubicBezTo>
                  <a:cubicBezTo>
                    <a:pt x="100028" y="100015"/>
                    <a:pt x="97795" y="99655"/>
                    <a:pt x="95850" y="98863"/>
                  </a:cubicBezTo>
                  <a:cubicBezTo>
                    <a:pt x="74607" y="90293"/>
                    <a:pt x="69494" y="57094"/>
                    <a:pt x="68773" y="25840"/>
                  </a:cubicBezTo>
                  <a:cubicBezTo>
                    <a:pt x="65749" y="28073"/>
                    <a:pt x="63012" y="30161"/>
                    <a:pt x="60852" y="31962"/>
                  </a:cubicBezTo>
                  <a:cubicBezTo>
                    <a:pt x="40976" y="49173"/>
                    <a:pt x="20668" y="65160"/>
                    <a:pt x="0" y="80355"/>
                  </a:cubicBezTo>
                  <a:cubicBezTo>
                    <a:pt x="3312" y="98071"/>
                    <a:pt x="6337" y="121187"/>
                    <a:pt x="9722" y="150209"/>
                  </a:cubicBezTo>
                  <a:cubicBezTo>
                    <a:pt x="11378" y="164324"/>
                    <a:pt x="12819" y="176566"/>
                    <a:pt x="13970" y="182183"/>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4" name="Google Shape;174;p16"/>
            <p:cNvSpPr/>
            <p:nvPr/>
          </p:nvSpPr>
          <p:spPr>
            <a:xfrm>
              <a:off x="5900651" y="5599470"/>
              <a:ext cx="361" cy="1343"/>
            </a:xfrm>
            <a:custGeom>
              <a:rect b="b" l="l" r="r" t="t"/>
              <a:pathLst>
                <a:path extrusionOk="0" h="1557" w="418">
                  <a:moveTo>
                    <a:pt x="0" y="0"/>
                  </a:moveTo>
                  <a:cubicBezTo>
                    <a:pt x="144" y="3025"/>
                    <a:pt x="864" y="864"/>
                    <a:pt x="0" y="0"/>
                  </a:cubicBezTo>
                  <a:lnTo>
                    <a:pt x="0" y="0"/>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5" name="Google Shape;175;p16"/>
            <p:cNvSpPr/>
            <p:nvPr/>
          </p:nvSpPr>
          <p:spPr>
            <a:xfrm>
              <a:off x="7685629" y="2718408"/>
              <a:ext cx="656526" cy="528336"/>
            </a:xfrm>
            <a:custGeom>
              <a:rect b="b" l="l" r="r" t="t"/>
              <a:pathLst>
                <a:path extrusionOk="0" h="612564" w="761189">
                  <a:moveTo>
                    <a:pt x="20092" y="605351"/>
                  </a:moveTo>
                  <a:cubicBezTo>
                    <a:pt x="23477" y="606720"/>
                    <a:pt x="35935" y="603407"/>
                    <a:pt x="42561" y="601678"/>
                  </a:cubicBezTo>
                  <a:cubicBezTo>
                    <a:pt x="48249" y="600166"/>
                    <a:pt x="53146" y="598870"/>
                    <a:pt x="56819" y="598582"/>
                  </a:cubicBezTo>
                  <a:cubicBezTo>
                    <a:pt x="66973" y="597718"/>
                    <a:pt x="77055" y="596926"/>
                    <a:pt x="87209" y="596133"/>
                  </a:cubicBezTo>
                  <a:cubicBezTo>
                    <a:pt x="107229" y="594549"/>
                    <a:pt x="127825" y="592965"/>
                    <a:pt x="148133" y="590660"/>
                  </a:cubicBezTo>
                  <a:cubicBezTo>
                    <a:pt x="229437" y="581515"/>
                    <a:pt x="292953" y="571433"/>
                    <a:pt x="358559" y="549612"/>
                  </a:cubicBezTo>
                  <a:cubicBezTo>
                    <a:pt x="371881" y="545147"/>
                    <a:pt x="385564" y="539746"/>
                    <a:pt x="398815" y="534489"/>
                  </a:cubicBezTo>
                  <a:cubicBezTo>
                    <a:pt x="417754" y="526928"/>
                    <a:pt x="437342" y="519150"/>
                    <a:pt x="456785" y="513893"/>
                  </a:cubicBezTo>
                  <a:lnTo>
                    <a:pt x="458443" y="513461"/>
                  </a:lnTo>
                  <a:cubicBezTo>
                    <a:pt x="472197" y="509716"/>
                    <a:pt x="493081" y="504099"/>
                    <a:pt x="507484" y="506404"/>
                  </a:cubicBezTo>
                  <a:cubicBezTo>
                    <a:pt x="522534" y="508852"/>
                    <a:pt x="530672" y="517134"/>
                    <a:pt x="539314" y="525920"/>
                  </a:cubicBezTo>
                  <a:cubicBezTo>
                    <a:pt x="541618" y="528296"/>
                    <a:pt x="544067" y="530745"/>
                    <a:pt x="546731" y="533265"/>
                  </a:cubicBezTo>
                  <a:cubicBezTo>
                    <a:pt x="549828" y="536146"/>
                    <a:pt x="554077" y="539746"/>
                    <a:pt x="558830" y="543779"/>
                  </a:cubicBezTo>
                  <a:cubicBezTo>
                    <a:pt x="574385" y="556958"/>
                    <a:pt x="593973" y="573593"/>
                    <a:pt x="604487" y="590084"/>
                  </a:cubicBezTo>
                  <a:lnTo>
                    <a:pt x="609672" y="591813"/>
                  </a:lnTo>
                  <a:cubicBezTo>
                    <a:pt x="664042" y="609960"/>
                    <a:pt x="708259" y="618602"/>
                    <a:pt x="761190" y="607872"/>
                  </a:cubicBezTo>
                  <a:cubicBezTo>
                    <a:pt x="748947" y="588428"/>
                    <a:pt x="744338" y="566680"/>
                    <a:pt x="741458" y="547524"/>
                  </a:cubicBezTo>
                  <a:cubicBezTo>
                    <a:pt x="740954" y="544067"/>
                    <a:pt x="740594" y="540755"/>
                    <a:pt x="740234" y="537586"/>
                  </a:cubicBezTo>
                  <a:cubicBezTo>
                    <a:pt x="739154" y="527504"/>
                    <a:pt x="738290" y="519582"/>
                    <a:pt x="733176" y="510581"/>
                  </a:cubicBezTo>
                  <a:cubicBezTo>
                    <a:pt x="729791" y="504675"/>
                    <a:pt x="725038" y="500139"/>
                    <a:pt x="720070" y="495314"/>
                  </a:cubicBezTo>
                  <a:cubicBezTo>
                    <a:pt x="713660" y="489192"/>
                    <a:pt x="707035" y="482783"/>
                    <a:pt x="703002" y="473205"/>
                  </a:cubicBezTo>
                  <a:cubicBezTo>
                    <a:pt x="691192" y="445408"/>
                    <a:pt x="686511" y="403856"/>
                    <a:pt x="688672" y="346244"/>
                  </a:cubicBezTo>
                  <a:cubicBezTo>
                    <a:pt x="688816" y="341707"/>
                    <a:pt x="689752" y="335154"/>
                    <a:pt x="690904" y="326944"/>
                  </a:cubicBezTo>
                  <a:cubicBezTo>
                    <a:pt x="694217" y="303180"/>
                    <a:pt x="699761" y="263428"/>
                    <a:pt x="687735" y="249529"/>
                  </a:cubicBezTo>
                  <a:cubicBezTo>
                    <a:pt x="684927" y="246289"/>
                    <a:pt x="681398" y="244776"/>
                    <a:pt x="676501" y="244704"/>
                  </a:cubicBezTo>
                  <a:lnTo>
                    <a:pt x="670956" y="244704"/>
                  </a:lnTo>
                  <a:cubicBezTo>
                    <a:pt x="670956" y="244704"/>
                    <a:pt x="670668" y="239159"/>
                    <a:pt x="670668" y="239159"/>
                  </a:cubicBezTo>
                  <a:cubicBezTo>
                    <a:pt x="669876" y="224828"/>
                    <a:pt x="671028" y="209129"/>
                    <a:pt x="672180" y="194006"/>
                  </a:cubicBezTo>
                  <a:cubicBezTo>
                    <a:pt x="674341" y="165417"/>
                    <a:pt x="676501" y="135819"/>
                    <a:pt x="666275" y="112630"/>
                  </a:cubicBezTo>
                  <a:cubicBezTo>
                    <a:pt x="662026" y="103052"/>
                    <a:pt x="656625" y="98227"/>
                    <a:pt x="650936" y="93114"/>
                  </a:cubicBezTo>
                  <a:cubicBezTo>
                    <a:pt x="644455" y="87281"/>
                    <a:pt x="637685" y="81304"/>
                    <a:pt x="633797" y="68990"/>
                  </a:cubicBezTo>
                  <a:cubicBezTo>
                    <a:pt x="627027" y="47601"/>
                    <a:pt x="628612" y="23909"/>
                    <a:pt x="630052" y="1008"/>
                  </a:cubicBezTo>
                  <a:cubicBezTo>
                    <a:pt x="630052" y="648"/>
                    <a:pt x="630052" y="360"/>
                    <a:pt x="630052" y="0"/>
                  </a:cubicBezTo>
                  <a:cubicBezTo>
                    <a:pt x="606936" y="6769"/>
                    <a:pt x="583746" y="13539"/>
                    <a:pt x="560774" y="21028"/>
                  </a:cubicBezTo>
                  <a:cubicBezTo>
                    <a:pt x="530168" y="30966"/>
                    <a:pt x="488184" y="31902"/>
                    <a:pt x="460674" y="44793"/>
                  </a:cubicBezTo>
                  <a:cubicBezTo>
                    <a:pt x="414801" y="66253"/>
                    <a:pt x="382035" y="161816"/>
                    <a:pt x="353158" y="200199"/>
                  </a:cubicBezTo>
                  <a:cubicBezTo>
                    <a:pt x="354093" y="202864"/>
                    <a:pt x="354886" y="205600"/>
                    <a:pt x="352797" y="200704"/>
                  </a:cubicBezTo>
                  <a:cubicBezTo>
                    <a:pt x="356182" y="212082"/>
                    <a:pt x="373249" y="253922"/>
                    <a:pt x="374618" y="264796"/>
                  </a:cubicBezTo>
                  <a:cubicBezTo>
                    <a:pt x="377642" y="288777"/>
                    <a:pt x="338034" y="291874"/>
                    <a:pt x="320103" y="304188"/>
                  </a:cubicBezTo>
                  <a:cubicBezTo>
                    <a:pt x="295618" y="320967"/>
                    <a:pt x="274302" y="341923"/>
                    <a:pt x="247513" y="354238"/>
                  </a:cubicBezTo>
                  <a:cubicBezTo>
                    <a:pt x="217051" y="368281"/>
                    <a:pt x="180108" y="360287"/>
                    <a:pt x="146837" y="361727"/>
                  </a:cubicBezTo>
                  <a:cubicBezTo>
                    <a:pt x="117311" y="363023"/>
                    <a:pt x="93258" y="372025"/>
                    <a:pt x="72303" y="394278"/>
                  </a:cubicBezTo>
                  <a:cubicBezTo>
                    <a:pt x="46449" y="421787"/>
                    <a:pt x="74679" y="415450"/>
                    <a:pt x="84328" y="444039"/>
                  </a:cubicBezTo>
                  <a:cubicBezTo>
                    <a:pt x="94555" y="474502"/>
                    <a:pt x="35719" y="510653"/>
                    <a:pt x="0" y="534849"/>
                  </a:cubicBezTo>
                  <a:cubicBezTo>
                    <a:pt x="216" y="563799"/>
                    <a:pt x="3384" y="598510"/>
                    <a:pt x="19876" y="605135"/>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6" name="Google Shape;176;p16"/>
            <p:cNvSpPr/>
            <p:nvPr/>
          </p:nvSpPr>
          <p:spPr>
            <a:xfrm>
              <a:off x="7477722" y="4211405"/>
              <a:ext cx="538222" cy="414384"/>
            </a:xfrm>
            <a:custGeom>
              <a:rect b="b" l="l" r="r" t="t"/>
              <a:pathLst>
                <a:path extrusionOk="0" h="480445" w="624026">
                  <a:moveTo>
                    <a:pt x="550645" y="111877"/>
                  </a:moveTo>
                  <a:cubicBezTo>
                    <a:pt x="547764" y="109284"/>
                    <a:pt x="545027" y="106764"/>
                    <a:pt x="542291" y="104315"/>
                  </a:cubicBezTo>
                  <a:cubicBezTo>
                    <a:pt x="537322" y="99850"/>
                    <a:pt x="532425" y="95242"/>
                    <a:pt x="527599" y="90705"/>
                  </a:cubicBezTo>
                  <a:cubicBezTo>
                    <a:pt x="516941" y="80623"/>
                    <a:pt x="505852" y="70253"/>
                    <a:pt x="493969" y="61611"/>
                  </a:cubicBezTo>
                  <a:cubicBezTo>
                    <a:pt x="490513" y="59090"/>
                    <a:pt x="486480" y="56642"/>
                    <a:pt x="482303" y="54122"/>
                  </a:cubicBezTo>
                  <a:cubicBezTo>
                    <a:pt x="470132" y="46704"/>
                    <a:pt x="456521" y="38350"/>
                    <a:pt x="450041" y="25604"/>
                  </a:cubicBezTo>
                  <a:cubicBezTo>
                    <a:pt x="394878" y="36406"/>
                    <a:pt x="345692" y="40151"/>
                    <a:pt x="295786" y="37198"/>
                  </a:cubicBezTo>
                  <a:lnTo>
                    <a:pt x="291753" y="36982"/>
                  </a:lnTo>
                  <a:lnTo>
                    <a:pt x="290529" y="33093"/>
                  </a:lnTo>
                  <a:cubicBezTo>
                    <a:pt x="285704" y="18114"/>
                    <a:pt x="278791" y="8536"/>
                    <a:pt x="269357" y="3783"/>
                  </a:cubicBezTo>
                  <a:cubicBezTo>
                    <a:pt x="251497" y="-5218"/>
                    <a:pt x="226148" y="3495"/>
                    <a:pt x="199215" y="12713"/>
                  </a:cubicBezTo>
                  <a:cubicBezTo>
                    <a:pt x="192374" y="15090"/>
                    <a:pt x="185532" y="17394"/>
                    <a:pt x="178691" y="19483"/>
                  </a:cubicBezTo>
                  <a:cubicBezTo>
                    <a:pt x="123096" y="36478"/>
                    <a:pt x="63757" y="54482"/>
                    <a:pt x="2040" y="68452"/>
                  </a:cubicBezTo>
                  <a:cubicBezTo>
                    <a:pt x="-3217" y="81631"/>
                    <a:pt x="2401" y="88544"/>
                    <a:pt x="10754" y="98770"/>
                  </a:cubicBezTo>
                  <a:cubicBezTo>
                    <a:pt x="16803" y="106044"/>
                    <a:pt x="23500" y="114181"/>
                    <a:pt x="26021" y="125632"/>
                  </a:cubicBezTo>
                  <a:cubicBezTo>
                    <a:pt x="30702" y="127288"/>
                    <a:pt x="34591" y="128152"/>
                    <a:pt x="38191" y="128944"/>
                  </a:cubicBezTo>
                  <a:cubicBezTo>
                    <a:pt x="47626" y="131033"/>
                    <a:pt x="55763" y="132833"/>
                    <a:pt x="66925" y="146732"/>
                  </a:cubicBezTo>
                  <a:cubicBezTo>
                    <a:pt x="74991" y="156814"/>
                    <a:pt x="81976" y="167616"/>
                    <a:pt x="88745" y="178130"/>
                  </a:cubicBezTo>
                  <a:lnTo>
                    <a:pt x="94363" y="186772"/>
                  </a:lnTo>
                  <a:cubicBezTo>
                    <a:pt x="102860" y="199734"/>
                    <a:pt x="112510" y="206071"/>
                    <a:pt x="125833" y="214929"/>
                  </a:cubicBezTo>
                  <a:cubicBezTo>
                    <a:pt x="129073" y="217089"/>
                    <a:pt x="132530" y="219322"/>
                    <a:pt x="136130" y="221842"/>
                  </a:cubicBezTo>
                  <a:cubicBezTo>
                    <a:pt x="154134" y="234301"/>
                    <a:pt x="161408" y="245895"/>
                    <a:pt x="169833" y="259290"/>
                  </a:cubicBezTo>
                  <a:cubicBezTo>
                    <a:pt x="172498" y="263611"/>
                    <a:pt x="175379" y="268220"/>
                    <a:pt x="178907" y="273261"/>
                  </a:cubicBezTo>
                  <a:cubicBezTo>
                    <a:pt x="189637" y="288816"/>
                    <a:pt x="206200" y="298610"/>
                    <a:pt x="222260" y="308116"/>
                  </a:cubicBezTo>
                  <a:cubicBezTo>
                    <a:pt x="244296" y="321222"/>
                    <a:pt x="267053" y="334761"/>
                    <a:pt x="273966" y="362918"/>
                  </a:cubicBezTo>
                  <a:cubicBezTo>
                    <a:pt x="282536" y="397989"/>
                    <a:pt x="325312" y="464530"/>
                    <a:pt x="362039" y="480445"/>
                  </a:cubicBezTo>
                  <a:lnTo>
                    <a:pt x="362255" y="480445"/>
                  </a:lnTo>
                  <a:cubicBezTo>
                    <a:pt x="373705" y="457617"/>
                    <a:pt x="393077" y="441702"/>
                    <a:pt x="408848" y="422402"/>
                  </a:cubicBezTo>
                  <a:cubicBezTo>
                    <a:pt x="432253" y="393884"/>
                    <a:pt x="455729" y="364791"/>
                    <a:pt x="480862" y="336705"/>
                  </a:cubicBezTo>
                  <a:cubicBezTo>
                    <a:pt x="503043" y="311860"/>
                    <a:pt x="532064" y="290328"/>
                    <a:pt x="546539" y="262170"/>
                  </a:cubicBezTo>
                  <a:cubicBezTo>
                    <a:pt x="558134" y="239702"/>
                    <a:pt x="563607" y="230844"/>
                    <a:pt x="584563" y="212337"/>
                  </a:cubicBezTo>
                  <a:cubicBezTo>
                    <a:pt x="600334" y="198438"/>
                    <a:pt x="615169" y="177410"/>
                    <a:pt x="624027" y="157318"/>
                  </a:cubicBezTo>
                  <a:lnTo>
                    <a:pt x="623307" y="156526"/>
                  </a:lnTo>
                  <a:cubicBezTo>
                    <a:pt x="595725" y="152853"/>
                    <a:pt x="571888" y="131105"/>
                    <a:pt x="550861" y="111805"/>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7" name="Google Shape;177;p16"/>
            <p:cNvSpPr/>
            <p:nvPr/>
          </p:nvSpPr>
          <p:spPr>
            <a:xfrm>
              <a:off x="7189338" y="3240791"/>
              <a:ext cx="451821" cy="525157"/>
            </a:xfrm>
            <a:custGeom>
              <a:rect b="b" l="l" r="r" t="t"/>
              <a:pathLst>
                <a:path extrusionOk="0" h="608878" w="523851">
                  <a:moveTo>
                    <a:pt x="98803" y="110254"/>
                  </a:moveTo>
                  <a:lnTo>
                    <a:pt x="86273" y="112702"/>
                  </a:lnTo>
                  <a:cubicBezTo>
                    <a:pt x="57251" y="118391"/>
                    <a:pt x="29454" y="123648"/>
                    <a:pt x="0" y="126529"/>
                  </a:cubicBezTo>
                  <a:cubicBezTo>
                    <a:pt x="14187" y="165633"/>
                    <a:pt x="15771" y="210570"/>
                    <a:pt x="17067" y="254210"/>
                  </a:cubicBezTo>
                  <a:cubicBezTo>
                    <a:pt x="17859" y="279271"/>
                    <a:pt x="18507" y="302964"/>
                    <a:pt x="21532" y="325504"/>
                  </a:cubicBezTo>
                  <a:cubicBezTo>
                    <a:pt x="24052" y="344732"/>
                    <a:pt x="27005" y="364104"/>
                    <a:pt x="30030" y="383548"/>
                  </a:cubicBezTo>
                  <a:cubicBezTo>
                    <a:pt x="38167" y="436190"/>
                    <a:pt x="46521" y="490633"/>
                    <a:pt x="46305" y="543779"/>
                  </a:cubicBezTo>
                  <a:cubicBezTo>
                    <a:pt x="46305" y="544283"/>
                    <a:pt x="46305" y="544859"/>
                    <a:pt x="46305" y="545364"/>
                  </a:cubicBezTo>
                  <a:cubicBezTo>
                    <a:pt x="51634" y="547020"/>
                    <a:pt x="57251" y="548172"/>
                    <a:pt x="63372" y="549180"/>
                  </a:cubicBezTo>
                  <a:cubicBezTo>
                    <a:pt x="72806" y="550765"/>
                    <a:pt x="82600" y="552349"/>
                    <a:pt x="91674" y="556670"/>
                  </a:cubicBezTo>
                  <a:cubicBezTo>
                    <a:pt x="101828" y="561495"/>
                    <a:pt x="109822" y="571001"/>
                    <a:pt x="117671" y="580218"/>
                  </a:cubicBezTo>
                  <a:cubicBezTo>
                    <a:pt x="125449" y="589436"/>
                    <a:pt x="132794" y="598078"/>
                    <a:pt x="140787" y="600598"/>
                  </a:cubicBezTo>
                  <a:cubicBezTo>
                    <a:pt x="147413" y="602687"/>
                    <a:pt x="156990" y="599734"/>
                    <a:pt x="167145" y="596565"/>
                  </a:cubicBezTo>
                  <a:cubicBezTo>
                    <a:pt x="178379" y="593109"/>
                    <a:pt x="190046" y="589508"/>
                    <a:pt x="201640" y="591020"/>
                  </a:cubicBezTo>
                  <a:cubicBezTo>
                    <a:pt x="206032" y="591596"/>
                    <a:pt x="210066" y="592245"/>
                    <a:pt x="213882" y="592821"/>
                  </a:cubicBezTo>
                  <a:cubicBezTo>
                    <a:pt x="233182" y="595773"/>
                    <a:pt x="244848" y="597502"/>
                    <a:pt x="265805" y="591380"/>
                  </a:cubicBezTo>
                  <a:cubicBezTo>
                    <a:pt x="292810" y="583459"/>
                    <a:pt x="300011" y="587492"/>
                    <a:pt x="317366" y="597142"/>
                  </a:cubicBezTo>
                  <a:cubicBezTo>
                    <a:pt x="320895" y="599086"/>
                    <a:pt x="324928" y="601391"/>
                    <a:pt x="329753" y="603839"/>
                  </a:cubicBezTo>
                  <a:cubicBezTo>
                    <a:pt x="338826" y="608520"/>
                    <a:pt x="345740" y="609888"/>
                    <a:pt x="350997" y="608160"/>
                  </a:cubicBezTo>
                  <a:cubicBezTo>
                    <a:pt x="358630" y="605567"/>
                    <a:pt x="364824" y="595485"/>
                    <a:pt x="371593" y="581226"/>
                  </a:cubicBezTo>
                  <a:cubicBezTo>
                    <a:pt x="375410" y="573233"/>
                    <a:pt x="376778" y="564591"/>
                    <a:pt x="378147" y="556166"/>
                  </a:cubicBezTo>
                  <a:cubicBezTo>
                    <a:pt x="380234" y="542843"/>
                    <a:pt x="382467" y="529016"/>
                    <a:pt x="394350" y="519006"/>
                  </a:cubicBezTo>
                  <a:cubicBezTo>
                    <a:pt x="398095" y="515910"/>
                    <a:pt x="402343" y="515117"/>
                    <a:pt x="406088" y="514469"/>
                  </a:cubicBezTo>
                  <a:cubicBezTo>
                    <a:pt x="410337" y="513749"/>
                    <a:pt x="412785" y="513173"/>
                    <a:pt x="415018" y="510653"/>
                  </a:cubicBezTo>
                  <a:cubicBezTo>
                    <a:pt x="417898" y="507340"/>
                    <a:pt x="419338" y="500210"/>
                    <a:pt x="420563" y="493873"/>
                  </a:cubicBezTo>
                  <a:cubicBezTo>
                    <a:pt x="421571" y="488760"/>
                    <a:pt x="422508" y="483935"/>
                    <a:pt x="424308" y="479903"/>
                  </a:cubicBezTo>
                  <a:cubicBezTo>
                    <a:pt x="432733" y="460459"/>
                    <a:pt x="450161" y="447208"/>
                    <a:pt x="467084" y="434318"/>
                  </a:cubicBezTo>
                  <a:cubicBezTo>
                    <a:pt x="485015" y="420707"/>
                    <a:pt x="501866" y="407816"/>
                    <a:pt x="507195" y="388877"/>
                  </a:cubicBezTo>
                  <a:cubicBezTo>
                    <a:pt x="510076" y="378651"/>
                    <a:pt x="511301" y="367488"/>
                    <a:pt x="512525" y="355750"/>
                  </a:cubicBezTo>
                  <a:cubicBezTo>
                    <a:pt x="513749" y="344156"/>
                    <a:pt x="515046" y="332129"/>
                    <a:pt x="518142" y="320679"/>
                  </a:cubicBezTo>
                  <a:cubicBezTo>
                    <a:pt x="523831" y="299507"/>
                    <a:pt x="524839" y="289497"/>
                    <a:pt x="523039" y="271926"/>
                  </a:cubicBezTo>
                  <a:cubicBezTo>
                    <a:pt x="516054" y="204088"/>
                    <a:pt x="507628" y="146621"/>
                    <a:pt x="497329" y="96355"/>
                  </a:cubicBezTo>
                  <a:cubicBezTo>
                    <a:pt x="496106" y="90234"/>
                    <a:pt x="494665" y="78351"/>
                    <a:pt x="492937" y="63373"/>
                  </a:cubicBezTo>
                  <a:cubicBezTo>
                    <a:pt x="491281" y="49186"/>
                    <a:pt x="488184" y="22829"/>
                    <a:pt x="484295" y="0"/>
                  </a:cubicBezTo>
                  <a:cubicBezTo>
                    <a:pt x="441159" y="30894"/>
                    <a:pt x="396006" y="58115"/>
                    <a:pt x="347685" y="84041"/>
                  </a:cubicBezTo>
                  <a:cubicBezTo>
                    <a:pt x="323488" y="97003"/>
                    <a:pt x="277038" y="128041"/>
                    <a:pt x="250105" y="129121"/>
                  </a:cubicBezTo>
                  <a:cubicBezTo>
                    <a:pt x="237935" y="129554"/>
                    <a:pt x="221803" y="122496"/>
                    <a:pt x="206032" y="115079"/>
                  </a:cubicBezTo>
                  <a:cubicBezTo>
                    <a:pt x="183924" y="108886"/>
                    <a:pt x="118463" y="106293"/>
                    <a:pt x="98659" y="110182"/>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8" name="Google Shape;178;p16"/>
            <p:cNvSpPr/>
            <p:nvPr/>
          </p:nvSpPr>
          <p:spPr>
            <a:xfrm>
              <a:off x="6355424" y="2688399"/>
              <a:ext cx="563627" cy="606174"/>
            </a:xfrm>
            <a:custGeom>
              <a:rect b="b" l="l" r="r" t="t"/>
              <a:pathLst>
                <a:path extrusionOk="0" h="702811" w="653481">
                  <a:moveTo>
                    <a:pt x="54027" y="71006"/>
                  </a:moveTo>
                  <a:cubicBezTo>
                    <a:pt x="52299" y="79288"/>
                    <a:pt x="53091" y="88577"/>
                    <a:pt x="53883" y="98299"/>
                  </a:cubicBezTo>
                  <a:cubicBezTo>
                    <a:pt x="54963" y="111046"/>
                    <a:pt x="56115" y="124224"/>
                    <a:pt x="51362" y="136107"/>
                  </a:cubicBezTo>
                  <a:cubicBezTo>
                    <a:pt x="46826" y="147629"/>
                    <a:pt x="37824" y="154110"/>
                    <a:pt x="29109" y="160448"/>
                  </a:cubicBezTo>
                  <a:cubicBezTo>
                    <a:pt x="23205" y="164696"/>
                    <a:pt x="17587" y="168801"/>
                    <a:pt x="13195" y="174346"/>
                  </a:cubicBezTo>
                  <a:cubicBezTo>
                    <a:pt x="1384" y="189397"/>
                    <a:pt x="1600" y="208769"/>
                    <a:pt x="3545" y="227493"/>
                  </a:cubicBezTo>
                  <a:cubicBezTo>
                    <a:pt x="4337" y="234766"/>
                    <a:pt x="5849" y="241104"/>
                    <a:pt x="7290" y="247225"/>
                  </a:cubicBezTo>
                  <a:cubicBezTo>
                    <a:pt x="10026" y="258531"/>
                    <a:pt x="12547" y="269261"/>
                    <a:pt x="10458" y="283952"/>
                  </a:cubicBezTo>
                  <a:cubicBezTo>
                    <a:pt x="9594" y="289929"/>
                    <a:pt x="7938" y="296843"/>
                    <a:pt x="6137" y="304188"/>
                  </a:cubicBezTo>
                  <a:cubicBezTo>
                    <a:pt x="2248" y="320319"/>
                    <a:pt x="-2144" y="338611"/>
                    <a:pt x="1168" y="350349"/>
                  </a:cubicBezTo>
                  <a:cubicBezTo>
                    <a:pt x="5561" y="366120"/>
                    <a:pt x="29614" y="383764"/>
                    <a:pt x="45529" y="395430"/>
                  </a:cubicBezTo>
                  <a:lnTo>
                    <a:pt x="51650" y="399967"/>
                  </a:lnTo>
                  <a:cubicBezTo>
                    <a:pt x="55683" y="402991"/>
                    <a:pt x="60076" y="405872"/>
                    <a:pt x="64469" y="408753"/>
                  </a:cubicBezTo>
                  <a:cubicBezTo>
                    <a:pt x="74262" y="415234"/>
                    <a:pt x="84345" y="421859"/>
                    <a:pt x="91762" y="430717"/>
                  </a:cubicBezTo>
                  <a:cubicBezTo>
                    <a:pt x="96083" y="435830"/>
                    <a:pt x="98747" y="441879"/>
                    <a:pt x="101412" y="447712"/>
                  </a:cubicBezTo>
                  <a:cubicBezTo>
                    <a:pt x="103573" y="452537"/>
                    <a:pt x="105661" y="457146"/>
                    <a:pt x="108469" y="460891"/>
                  </a:cubicBezTo>
                  <a:cubicBezTo>
                    <a:pt x="116103" y="470973"/>
                    <a:pt x="126689" y="478894"/>
                    <a:pt x="137923" y="487392"/>
                  </a:cubicBezTo>
                  <a:cubicBezTo>
                    <a:pt x="146349" y="493729"/>
                    <a:pt x="155062" y="500211"/>
                    <a:pt x="162552" y="507844"/>
                  </a:cubicBezTo>
                  <a:cubicBezTo>
                    <a:pt x="177819" y="523327"/>
                    <a:pt x="181636" y="533841"/>
                    <a:pt x="187901" y="551341"/>
                  </a:cubicBezTo>
                  <a:lnTo>
                    <a:pt x="189701" y="556454"/>
                  </a:lnTo>
                  <a:cubicBezTo>
                    <a:pt x="196759" y="576041"/>
                    <a:pt x="198775" y="595917"/>
                    <a:pt x="200648" y="615217"/>
                  </a:cubicBezTo>
                  <a:cubicBezTo>
                    <a:pt x="202376" y="632645"/>
                    <a:pt x="204032" y="649136"/>
                    <a:pt x="209073" y="665267"/>
                  </a:cubicBezTo>
                  <a:cubicBezTo>
                    <a:pt x="226645" y="668652"/>
                    <a:pt x="241336" y="674917"/>
                    <a:pt x="255234" y="692272"/>
                  </a:cubicBezTo>
                  <a:lnTo>
                    <a:pt x="261355" y="699906"/>
                  </a:lnTo>
                  <a:cubicBezTo>
                    <a:pt x="261860" y="700554"/>
                    <a:pt x="262436" y="701202"/>
                    <a:pt x="262940" y="701850"/>
                  </a:cubicBezTo>
                  <a:lnTo>
                    <a:pt x="263804" y="699762"/>
                  </a:lnTo>
                  <a:cubicBezTo>
                    <a:pt x="275254" y="704587"/>
                    <a:pt x="295778" y="702642"/>
                    <a:pt x="313926" y="700986"/>
                  </a:cubicBezTo>
                  <a:cubicBezTo>
                    <a:pt x="323216" y="700122"/>
                    <a:pt x="331929" y="699330"/>
                    <a:pt x="339562" y="699330"/>
                  </a:cubicBezTo>
                  <a:cubicBezTo>
                    <a:pt x="356054" y="699330"/>
                    <a:pt x="372690" y="698754"/>
                    <a:pt x="388677" y="698178"/>
                  </a:cubicBezTo>
                  <a:cubicBezTo>
                    <a:pt x="404808" y="697601"/>
                    <a:pt x="421443" y="697025"/>
                    <a:pt x="438006" y="697025"/>
                  </a:cubicBezTo>
                  <a:cubicBezTo>
                    <a:pt x="472285" y="697025"/>
                    <a:pt x="506708" y="695873"/>
                    <a:pt x="539979" y="694721"/>
                  </a:cubicBezTo>
                  <a:cubicBezTo>
                    <a:pt x="565400" y="693857"/>
                    <a:pt x="591541" y="693137"/>
                    <a:pt x="617753" y="692776"/>
                  </a:cubicBezTo>
                  <a:cubicBezTo>
                    <a:pt x="613361" y="651152"/>
                    <a:pt x="597662" y="609672"/>
                    <a:pt x="598814" y="569272"/>
                  </a:cubicBezTo>
                  <a:cubicBezTo>
                    <a:pt x="599678" y="536794"/>
                    <a:pt x="608896" y="504963"/>
                    <a:pt x="608896" y="471117"/>
                  </a:cubicBezTo>
                  <a:cubicBezTo>
                    <a:pt x="608896" y="446488"/>
                    <a:pt x="604503" y="417538"/>
                    <a:pt x="611921" y="393990"/>
                  </a:cubicBezTo>
                  <a:cubicBezTo>
                    <a:pt x="619914" y="368641"/>
                    <a:pt x="629564" y="347396"/>
                    <a:pt x="633884" y="319167"/>
                  </a:cubicBezTo>
                  <a:cubicBezTo>
                    <a:pt x="637701" y="294394"/>
                    <a:pt x="653905" y="262276"/>
                    <a:pt x="653473" y="239447"/>
                  </a:cubicBezTo>
                  <a:cubicBezTo>
                    <a:pt x="634965" y="243120"/>
                    <a:pt x="620634" y="270269"/>
                    <a:pt x="608896" y="284672"/>
                  </a:cubicBezTo>
                  <a:cubicBezTo>
                    <a:pt x="591973" y="305412"/>
                    <a:pt x="569792" y="331337"/>
                    <a:pt x="544227" y="341419"/>
                  </a:cubicBezTo>
                  <a:cubicBezTo>
                    <a:pt x="541059" y="321183"/>
                    <a:pt x="556974" y="307861"/>
                    <a:pt x="566336" y="291658"/>
                  </a:cubicBezTo>
                  <a:cubicBezTo>
                    <a:pt x="573177" y="279775"/>
                    <a:pt x="578290" y="267101"/>
                    <a:pt x="583835" y="254642"/>
                  </a:cubicBezTo>
                  <a:cubicBezTo>
                    <a:pt x="573681" y="240023"/>
                    <a:pt x="566048" y="224972"/>
                    <a:pt x="558198" y="209201"/>
                  </a:cubicBezTo>
                  <a:cubicBezTo>
                    <a:pt x="553949" y="200776"/>
                    <a:pt x="549628" y="192134"/>
                    <a:pt x="544803" y="183348"/>
                  </a:cubicBezTo>
                  <a:lnTo>
                    <a:pt x="544011" y="181908"/>
                  </a:lnTo>
                  <a:cubicBezTo>
                    <a:pt x="538466" y="171826"/>
                    <a:pt x="526944" y="150870"/>
                    <a:pt x="517870" y="145901"/>
                  </a:cubicBezTo>
                  <a:cubicBezTo>
                    <a:pt x="510309" y="141796"/>
                    <a:pt x="494033" y="140284"/>
                    <a:pt x="479631" y="138915"/>
                  </a:cubicBezTo>
                  <a:cubicBezTo>
                    <a:pt x="470196" y="138051"/>
                    <a:pt x="461267" y="137187"/>
                    <a:pt x="454642" y="135675"/>
                  </a:cubicBezTo>
                  <a:cubicBezTo>
                    <a:pt x="434405" y="131066"/>
                    <a:pt x="415826" y="124873"/>
                    <a:pt x="396094" y="118319"/>
                  </a:cubicBezTo>
                  <a:cubicBezTo>
                    <a:pt x="390405" y="116447"/>
                    <a:pt x="384643" y="114503"/>
                    <a:pt x="378739" y="112630"/>
                  </a:cubicBezTo>
                  <a:cubicBezTo>
                    <a:pt x="363328" y="107661"/>
                    <a:pt x="349213" y="106509"/>
                    <a:pt x="334161" y="105357"/>
                  </a:cubicBezTo>
                  <a:cubicBezTo>
                    <a:pt x="326889" y="104781"/>
                    <a:pt x="319399" y="104205"/>
                    <a:pt x="311621" y="103196"/>
                  </a:cubicBezTo>
                  <a:cubicBezTo>
                    <a:pt x="286848" y="99956"/>
                    <a:pt x="274966" y="86993"/>
                    <a:pt x="264741" y="68630"/>
                  </a:cubicBezTo>
                  <a:cubicBezTo>
                    <a:pt x="258115" y="56603"/>
                    <a:pt x="257467" y="45801"/>
                    <a:pt x="258403" y="35431"/>
                  </a:cubicBezTo>
                  <a:cubicBezTo>
                    <a:pt x="232982" y="34711"/>
                    <a:pt x="204465" y="32839"/>
                    <a:pt x="228805" y="0"/>
                  </a:cubicBezTo>
                  <a:cubicBezTo>
                    <a:pt x="172346" y="23549"/>
                    <a:pt x="126761" y="53002"/>
                    <a:pt x="65044" y="53939"/>
                  </a:cubicBezTo>
                  <a:cubicBezTo>
                    <a:pt x="59643" y="58115"/>
                    <a:pt x="55611" y="62148"/>
                    <a:pt x="53739" y="71150"/>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9" name="Google Shape;179;p16"/>
            <p:cNvSpPr/>
            <p:nvPr/>
          </p:nvSpPr>
          <p:spPr>
            <a:xfrm>
              <a:off x="6519999" y="3296273"/>
              <a:ext cx="408245" cy="751620"/>
            </a:xfrm>
            <a:custGeom>
              <a:rect b="b" l="l" r="r" t="t"/>
              <a:pathLst>
                <a:path extrusionOk="0" h="871443" w="473328">
                  <a:moveTo>
                    <a:pt x="247320" y="4177"/>
                  </a:moveTo>
                  <a:cubicBezTo>
                    <a:pt x="230901" y="4177"/>
                    <a:pt x="214338" y="4753"/>
                    <a:pt x="198350" y="5329"/>
                  </a:cubicBezTo>
                  <a:cubicBezTo>
                    <a:pt x="182219" y="5905"/>
                    <a:pt x="165512" y="6481"/>
                    <a:pt x="148804" y="6481"/>
                  </a:cubicBezTo>
                  <a:cubicBezTo>
                    <a:pt x="141747" y="6481"/>
                    <a:pt x="133250" y="7273"/>
                    <a:pt x="124320" y="8138"/>
                  </a:cubicBezTo>
                  <a:cubicBezTo>
                    <a:pt x="114166" y="9074"/>
                    <a:pt x="103868" y="10082"/>
                    <a:pt x="94290" y="10082"/>
                  </a:cubicBezTo>
                  <a:cubicBezTo>
                    <a:pt x="89897" y="10082"/>
                    <a:pt x="85792" y="9866"/>
                    <a:pt x="81832" y="9362"/>
                  </a:cubicBezTo>
                  <a:cubicBezTo>
                    <a:pt x="92562" y="22900"/>
                    <a:pt x="103580" y="37087"/>
                    <a:pt x="112510" y="50122"/>
                  </a:cubicBezTo>
                  <a:cubicBezTo>
                    <a:pt x="126049" y="69998"/>
                    <a:pt x="130225" y="101252"/>
                    <a:pt x="122448" y="124512"/>
                  </a:cubicBezTo>
                  <a:cubicBezTo>
                    <a:pt x="117262" y="140068"/>
                    <a:pt x="107396" y="150726"/>
                    <a:pt x="93930" y="155335"/>
                  </a:cubicBezTo>
                  <a:cubicBezTo>
                    <a:pt x="87161" y="157639"/>
                    <a:pt x="80031" y="158215"/>
                    <a:pt x="73118" y="158719"/>
                  </a:cubicBezTo>
                  <a:cubicBezTo>
                    <a:pt x="59291" y="159799"/>
                    <a:pt x="50649" y="160880"/>
                    <a:pt x="46328" y="170530"/>
                  </a:cubicBezTo>
                  <a:cubicBezTo>
                    <a:pt x="42800" y="178379"/>
                    <a:pt x="44961" y="191486"/>
                    <a:pt x="46905" y="203080"/>
                  </a:cubicBezTo>
                  <a:cubicBezTo>
                    <a:pt x="48273" y="211362"/>
                    <a:pt x="49570" y="219139"/>
                    <a:pt x="49209" y="225836"/>
                  </a:cubicBezTo>
                  <a:cubicBezTo>
                    <a:pt x="47913" y="247297"/>
                    <a:pt x="36318" y="261555"/>
                    <a:pt x="24076" y="276607"/>
                  </a:cubicBezTo>
                  <a:lnTo>
                    <a:pt x="19900" y="281792"/>
                  </a:lnTo>
                  <a:cubicBezTo>
                    <a:pt x="2400" y="303684"/>
                    <a:pt x="1896" y="315134"/>
                    <a:pt x="527" y="342715"/>
                  </a:cubicBezTo>
                  <a:cubicBezTo>
                    <a:pt x="-1417" y="382971"/>
                    <a:pt x="1320" y="415666"/>
                    <a:pt x="20620" y="454482"/>
                  </a:cubicBezTo>
                  <a:cubicBezTo>
                    <a:pt x="28109" y="469532"/>
                    <a:pt x="39919" y="480839"/>
                    <a:pt x="52449" y="492793"/>
                  </a:cubicBezTo>
                  <a:cubicBezTo>
                    <a:pt x="69949" y="509500"/>
                    <a:pt x="87953" y="526856"/>
                    <a:pt x="92778" y="554725"/>
                  </a:cubicBezTo>
                  <a:lnTo>
                    <a:pt x="93498" y="559046"/>
                  </a:lnTo>
                  <a:cubicBezTo>
                    <a:pt x="96523" y="577482"/>
                    <a:pt x="97602" y="583819"/>
                    <a:pt x="114454" y="583819"/>
                  </a:cubicBezTo>
                  <a:lnTo>
                    <a:pt x="114958" y="583819"/>
                  </a:lnTo>
                  <a:cubicBezTo>
                    <a:pt x="120071" y="583819"/>
                    <a:pt x="124968" y="582739"/>
                    <a:pt x="129649" y="581803"/>
                  </a:cubicBezTo>
                  <a:cubicBezTo>
                    <a:pt x="138002" y="580074"/>
                    <a:pt x="145852" y="578418"/>
                    <a:pt x="152405" y="583387"/>
                  </a:cubicBezTo>
                  <a:cubicBezTo>
                    <a:pt x="157878" y="587492"/>
                    <a:pt x="160687" y="595125"/>
                    <a:pt x="161623" y="608016"/>
                  </a:cubicBezTo>
                  <a:cubicBezTo>
                    <a:pt x="162776" y="623499"/>
                    <a:pt x="156006" y="635597"/>
                    <a:pt x="149453" y="647263"/>
                  </a:cubicBezTo>
                  <a:cubicBezTo>
                    <a:pt x="144268" y="656553"/>
                    <a:pt x="139371" y="665339"/>
                    <a:pt x="138651" y="675421"/>
                  </a:cubicBezTo>
                  <a:cubicBezTo>
                    <a:pt x="137354" y="692920"/>
                    <a:pt x="150821" y="700842"/>
                    <a:pt x="172786" y="712148"/>
                  </a:cubicBezTo>
                  <a:cubicBezTo>
                    <a:pt x="176386" y="714021"/>
                    <a:pt x="180131" y="715965"/>
                    <a:pt x="183732" y="717909"/>
                  </a:cubicBezTo>
                  <a:cubicBezTo>
                    <a:pt x="190717" y="721726"/>
                    <a:pt x="198135" y="725183"/>
                    <a:pt x="205336" y="728495"/>
                  </a:cubicBezTo>
                  <a:cubicBezTo>
                    <a:pt x="228236" y="739082"/>
                    <a:pt x="251929" y="750028"/>
                    <a:pt x="263668" y="775665"/>
                  </a:cubicBezTo>
                  <a:cubicBezTo>
                    <a:pt x="272525" y="794965"/>
                    <a:pt x="281023" y="824418"/>
                    <a:pt x="280879" y="844870"/>
                  </a:cubicBezTo>
                  <a:lnTo>
                    <a:pt x="303059" y="871444"/>
                  </a:lnTo>
                  <a:cubicBezTo>
                    <a:pt x="302627" y="858625"/>
                    <a:pt x="303779" y="846095"/>
                    <a:pt x="320991" y="839109"/>
                  </a:cubicBezTo>
                  <a:cubicBezTo>
                    <a:pt x="332657" y="834356"/>
                    <a:pt x="345548" y="840333"/>
                    <a:pt x="356998" y="845591"/>
                  </a:cubicBezTo>
                  <a:cubicBezTo>
                    <a:pt x="362975" y="848327"/>
                    <a:pt x="371041" y="852072"/>
                    <a:pt x="373633" y="850920"/>
                  </a:cubicBezTo>
                  <a:cubicBezTo>
                    <a:pt x="374857" y="849767"/>
                    <a:pt x="374425" y="847463"/>
                    <a:pt x="374209" y="846167"/>
                  </a:cubicBezTo>
                  <a:cubicBezTo>
                    <a:pt x="373561" y="842278"/>
                    <a:pt x="372697" y="836949"/>
                    <a:pt x="376442" y="832268"/>
                  </a:cubicBezTo>
                  <a:cubicBezTo>
                    <a:pt x="382058" y="825211"/>
                    <a:pt x="393149" y="819017"/>
                    <a:pt x="400495" y="814841"/>
                  </a:cubicBezTo>
                  <a:lnTo>
                    <a:pt x="404311" y="812752"/>
                  </a:lnTo>
                  <a:cubicBezTo>
                    <a:pt x="420658" y="803678"/>
                    <a:pt x="423179" y="802238"/>
                    <a:pt x="425123" y="782146"/>
                  </a:cubicBezTo>
                  <a:cubicBezTo>
                    <a:pt x="425916" y="773936"/>
                    <a:pt x="424475" y="766591"/>
                    <a:pt x="422963" y="758885"/>
                  </a:cubicBezTo>
                  <a:cubicBezTo>
                    <a:pt x="421594" y="751828"/>
                    <a:pt x="420082" y="744483"/>
                    <a:pt x="420515" y="736561"/>
                  </a:cubicBezTo>
                  <a:cubicBezTo>
                    <a:pt x="421235" y="722590"/>
                    <a:pt x="427716" y="710996"/>
                    <a:pt x="433981" y="699762"/>
                  </a:cubicBezTo>
                  <a:cubicBezTo>
                    <a:pt x="435277" y="697457"/>
                    <a:pt x="436574" y="695153"/>
                    <a:pt x="437797" y="692849"/>
                  </a:cubicBezTo>
                  <a:cubicBezTo>
                    <a:pt x="453857" y="662746"/>
                    <a:pt x="474957" y="618458"/>
                    <a:pt x="473229" y="581227"/>
                  </a:cubicBezTo>
                  <a:cubicBezTo>
                    <a:pt x="472797" y="571721"/>
                    <a:pt x="469844" y="563871"/>
                    <a:pt x="466675" y="555661"/>
                  </a:cubicBezTo>
                  <a:cubicBezTo>
                    <a:pt x="463795" y="548100"/>
                    <a:pt x="460842" y="540250"/>
                    <a:pt x="459978" y="531105"/>
                  </a:cubicBezTo>
                  <a:cubicBezTo>
                    <a:pt x="458754" y="518286"/>
                    <a:pt x="459690" y="503667"/>
                    <a:pt x="460626" y="489480"/>
                  </a:cubicBezTo>
                  <a:cubicBezTo>
                    <a:pt x="461202" y="480263"/>
                    <a:pt x="461779" y="471621"/>
                    <a:pt x="461779" y="463411"/>
                  </a:cubicBezTo>
                  <a:cubicBezTo>
                    <a:pt x="461779" y="435758"/>
                    <a:pt x="462354" y="407744"/>
                    <a:pt x="462930" y="380595"/>
                  </a:cubicBezTo>
                  <a:cubicBezTo>
                    <a:pt x="463651" y="348045"/>
                    <a:pt x="464371" y="314414"/>
                    <a:pt x="464083" y="281143"/>
                  </a:cubicBezTo>
                  <a:cubicBezTo>
                    <a:pt x="463866" y="263068"/>
                    <a:pt x="462282" y="244848"/>
                    <a:pt x="460698" y="227205"/>
                  </a:cubicBezTo>
                  <a:cubicBezTo>
                    <a:pt x="458970" y="207977"/>
                    <a:pt x="457170" y="188173"/>
                    <a:pt x="457242" y="168225"/>
                  </a:cubicBezTo>
                  <a:cubicBezTo>
                    <a:pt x="457242" y="164120"/>
                    <a:pt x="457242" y="158575"/>
                    <a:pt x="457386" y="152094"/>
                  </a:cubicBezTo>
                  <a:cubicBezTo>
                    <a:pt x="457673" y="132362"/>
                    <a:pt x="458034" y="100892"/>
                    <a:pt x="456953" y="73022"/>
                  </a:cubicBezTo>
                  <a:cubicBezTo>
                    <a:pt x="437797" y="58404"/>
                    <a:pt x="429228" y="29382"/>
                    <a:pt x="428292" y="2376"/>
                  </a:cubicBezTo>
                  <a:cubicBezTo>
                    <a:pt x="428292" y="1584"/>
                    <a:pt x="428148" y="792"/>
                    <a:pt x="428076" y="0"/>
                  </a:cubicBezTo>
                  <a:cubicBezTo>
                    <a:pt x="401718" y="360"/>
                    <a:pt x="375434" y="1080"/>
                    <a:pt x="349796" y="1944"/>
                  </a:cubicBezTo>
                  <a:cubicBezTo>
                    <a:pt x="316382" y="3097"/>
                    <a:pt x="281815" y="4249"/>
                    <a:pt x="247392" y="4249"/>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0" name="Google Shape;180;p16"/>
            <p:cNvSpPr/>
            <p:nvPr/>
          </p:nvSpPr>
          <p:spPr>
            <a:xfrm>
              <a:off x="6892846" y="3339763"/>
              <a:ext cx="326170" cy="597519"/>
            </a:xfrm>
            <a:custGeom>
              <a:rect b="b" l="l" r="r" t="t"/>
              <a:pathLst>
                <a:path extrusionOk="0" h="692776" w="378168">
                  <a:moveTo>
                    <a:pt x="36886" y="101756"/>
                  </a:moveTo>
                  <a:cubicBezTo>
                    <a:pt x="36886" y="108165"/>
                    <a:pt x="36741" y="113638"/>
                    <a:pt x="36741" y="117743"/>
                  </a:cubicBezTo>
                  <a:cubicBezTo>
                    <a:pt x="36741" y="137187"/>
                    <a:pt x="38470" y="156703"/>
                    <a:pt x="40126" y="175643"/>
                  </a:cubicBezTo>
                  <a:cubicBezTo>
                    <a:pt x="41710" y="193502"/>
                    <a:pt x="43438" y="212010"/>
                    <a:pt x="43582" y="230517"/>
                  </a:cubicBezTo>
                  <a:cubicBezTo>
                    <a:pt x="43871" y="263932"/>
                    <a:pt x="43151" y="297707"/>
                    <a:pt x="42431" y="330329"/>
                  </a:cubicBezTo>
                  <a:cubicBezTo>
                    <a:pt x="41854" y="357334"/>
                    <a:pt x="41278" y="385348"/>
                    <a:pt x="41278" y="412857"/>
                  </a:cubicBezTo>
                  <a:cubicBezTo>
                    <a:pt x="41278" y="421355"/>
                    <a:pt x="40702" y="430645"/>
                    <a:pt x="40126" y="439647"/>
                  </a:cubicBezTo>
                  <a:cubicBezTo>
                    <a:pt x="39262" y="453329"/>
                    <a:pt x="38326" y="467516"/>
                    <a:pt x="39478" y="479398"/>
                  </a:cubicBezTo>
                  <a:cubicBezTo>
                    <a:pt x="40198" y="487032"/>
                    <a:pt x="42790" y="493801"/>
                    <a:pt x="45455" y="501003"/>
                  </a:cubicBezTo>
                  <a:cubicBezTo>
                    <a:pt x="48767" y="509788"/>
                    <a:pt x="52153" y="518790"/>
                    <a:pt x="52728" y="530169"/>
                  </a:cubicBezTo>
                  <a:cubicBezTo>
                    <a:pt x="54601" y="570352"/>
                    <a:pt x="32636" y="616586"/>
                    <a:pt x="15929" y="647912"/>
                  </a:cubicBezTo>
                  <a:cubicBezTo>
                    <a:pt x="14633" y="650360"/>
                    <a:pt x="13337" y="652664"/>
                    <a:pt x="12040" y="655041"/>
                  </a:cubicBezTo>
                  <a:cubicBezTo>
                    <a:pt x="6135" y="665555"/>
                    <a:pt x="590" y="675493"/>
                    <a:pt x="14" y="686727"/>
                  </a:cubicBezTo>
                  <a:cubicBezTo>
                    <a:pt x="-58" y="688744"/>
                    <a:pt x="158" y="690760"/>
                    <a:pt x="302" y="692776"/>
                  </a:cubicBezTo>
                  <a:cubicBezTo>
                    <a:pt x="2535" y="691192"/>
                    <a:pt x="4983" y="689320"/>
                    <a:pt x="7431" y="687447"/>
                  </a:cubicBezTo>
                  <a:cubicBezTo>
                    <a:pt x="18233" y="679238"/>
                    <a:pt x="30404" y="669948"/>
                    <a:pt x="41782" y="669084"/>
                  </a:cubicBezTo>
                  <a:cubicBezTo>
                    <a:pt x="47471" y="668652"/>
                    <a:pt x="51864" y="668940"/>
                    <a:pt x="55753" y="669228"/>
                  </a:cubicBezTo>
                  <a:cubicBezTo>
                    <a:pt x="62955" y="669732"/>
                    <a:pt x="67347" y="670020"/>
                    <a:pt x="75413" y="665339"/>
                  </a:cubicBezTo>
                  <a:cubicBezTo>
                    <a:pt x="80094" y="662602"/>
                    <a:pt x="83623" y="659794"/>
                    <a:pt x="87007" y="657057"/>
                  </a:cubicBezTo>
                  <a:cubicBezTo>
                    <a:pt x="94064" y="651440"/>
                    <a:pt x="100690" y="646039"/>
                    <a:pt x="114660" y="643879"/>
                  </a:cubicBezTo>
                  <a:cubicBezTo>
                    <a:pt x="121646" y="642799"/>
                    <a:pt x="128919" y="643519"/>
                    <a:pt x="136049" y="644239"/>
                  </a:cubicBezTo>
                  <a:cubicBezTo>
                    <a:pt x="143971" y="645031"/>
                    <a:pt x="151387" y="645823"/>
                    <a:pt x="157581" y="644023"/>
                  </a:cubicBezTo>
                  <a:cubicBezTo>
                    <a:pt x="164422" y="642078"/>
                    <a:pt x="166943" y="638550"/>
                    <a:pt x="170471" y="633725"/>
                  </a:cubicBezTo>
                  <a:cubicBezTo>
                    <a:pt x="173857" y="629116"/>
                    <a:pt x="178033" y="623283"/>
                    <a:pt x="186675" y="619466"/>
                  </a:cubicBezTo>
                  <a:cubicBezTo>
                    <a:pt x="202950" y="612337"/>
                    <a:pt x="209359" y="620186"/>
                    <a:pt x="214472" y="626379"/>
                  </a:cubicBezTo>
                  <a:cubicBezTo>
                    <a:pt x="217136" y="629620"/>
                    <a:pt x="219658" y="632645"/>
                    <a:pt x="223834" y="634733"/>
                  </a:cubicBezTo>
                  <a:cubicBezTo>
                    <a:pt x="233412" y="639558"/>
                    <a:pt x="240613" y="641070"/>
                    <a:pt x="245222" y="639270"/>
                  </a:cubicBezTo>
                  <a:cubicBezTo>
                    <a:pt x="251559" y="636822"/>
                    <a:pt x="255016" y="627604"/>
                    <a:pt x="259049" y="616873"/>
                  </a:cubicBezTo>
                  <a:cubicBezTo>
                    <a:pt x="261066" y="611544"/>
                    <a:pt x="263154" y="605999"/>
                    <a:pt x="265818" y="600526"/>
                  </a:cubicBezTo>
                  <a:cubicBezTo>
                    <a:pt x="273236" y="585619"/>
                    <a:pt x="281229" y="579930"/>
                    <a:pt x="289727" y="573953"/>
                  </a:cubicBezTo>
                  <a:cubicBezTo>
                    <a:pt x="293615" y="571216"/>
                    <a:pt x="297577" y="568408"/>
                    <a:pt x="301969" y="564375"/>
                  </a:cubicBezTo>
                  <a:cubicBezTo>
                    <a:pt x="308883" y="558110"/>
                    <a:pt x="310971" y="549180"/>
                    <a:pt x="313204" y="539674"/>
                  </a:cubicBezTo>
                  <a:cubicBezTo>
                    <a:pt x="315292" y="530672"/>
                    <a:pt x="317453" y="521383"/>
                    <a:pt x="324150" y="514541"/>
                  </a:cubicBezTo>
                  <a:cubicBezTo>
                    <a:pt x="335672" y="502659"/>
                    <a:pt x="347267" y="503811"/>
                    <a:pt x="355692" y="504675"/>
                  </a:cubicBezTo>
                  <a:cubicBezTo>
                    <a:pt x="364550" y="505540"/>
                    <a:pt x="367935" y="505900"/>
                    <a:pt x="371391" y="494161"/>
                  </a:cubicBezTo>
                  <a:cubicBezTo>
                    <a:pt x="377297" y="474429"/>
                    <a:pt x="378089" y="447352"/>
                    <a:pt x="378161" y="428700"/>
                  </a:cubicBezTo>
                  <a:cubicBezTo>
                    <a:pt x="378448" y="376490"/>
                    <a:pt x="370095" y="322479"/>
                    <a:pt x="362029" y="270269"/>
                  </a:cubicBezTo>
                  <a:cubicBezTo>
                    <a:pt x="359005" y="250753"/>
                    <a:pt x="356052" y="231238"/>
                    <a:pt x="353460" y="212010"/>
                  </a:cubicBezTo>
                  <a:cubicBezTo>
                    <a:pt x="350363" y="188893"/>
                    <a:pt x="349643" y="163832"/>
                    <a:pt x="348923" y="139564"/>
                  </a:cubicBezTo>
                  <a:cubicBezTo>
                    <a:pt x="347626" y="95707"/>
                    <a:pt x="346114" y="50482"/>
                    <a:pt x="331495" y="12531"/>
                  </a:cubicBezTo>
                  <a:cubicBezTo>
                    <a:pt x="329191" y="12674"/>
                    <a:pt x="327030" y="12963"/>
                    <a:pt x="324726" y="13107"/>
                  </a:cubicBezTo>
                  <a:cubicBezTo>
                    <a:pt x="302617" y="14331"/>
                    <a:pt x="279573" y="15195"/>
                    <a:pt x="256024" y="15195"/>
                  </a:cubicBezTo>
                  <a:cubicBezTo>
                    <a:pt x="209287" y="15195"/>
                    <a:pt x="160750" y="11594"/>
                    <a:pt x="114373" y="0"/>
                  </a:cubicBezTo>
                  <a:cubicBezTo>
                    <a:pt x="103643" y="13323"/>
                    <a:pt x="90175" y="23693"/>
                    <a:pt x="73468" y="28662"/>
                  </a:cubicBezTo>
                  <a:cubicBezTo>
                    <a:pt x="58849" y="32983"/>
                    <a:pt x="46679" y="32478"/>
                    <a:pt x="36597" y="28734"/>
                  </a:cubicBezTo>
                  <a:cubicBezTo>
                    <a:pt x="37389" y="54515"/>
                    <a:pt x="37030" y="82096"/>
                    <a:pt x="36814" y="101396"/>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1" name="Google Shape;181;p16"/>
            <p:cNvSpPr/>
            <p:nvPr/>
          </p:nvSpPr>
          <p:spPr>
            <a:xfrm>
              <a:off x="6980750" y="2812149"/>
              <a:ext cx="406664" cy="530792"/>
            </a:xfrm>
            <a:custGeom>
              <a:rect b="b" l="l" r="r" t="t"/>
              <a:pathLst>
                <a:path extrusionOk="0" h="615411" w="471494">
                  <a:moveTo>
                    <a:pt x="222259" y="613215"/>
                  </a:moveTo>
                  <a:cubicBezTo>
                    <a:pt x="258194" y="611271"/>
                    <a:pt x="291032" y="604789"/>
                    <a:pt x="325743" y="598020"/>
                  </a:cubicBezTo>
                  <a:lnTo>
                    <a:pt x="338274" y="595572"/>
                  </a:lnTo>
                  <a:cubicBezTo>
                    <a:pt x="351524" y="592979"/>
                    <a:pt x="385947" y="592979"/>
                    <a:pt x="415040" y="595355"/>
                  </a:cubicBezTo>
                  <a:cubicBezTo>
                    <a:pt x="417849" y="559492"/>
                    <a:pt x="433332" y="519885"/>
                    <a:pt x="439381" y="482797"/>
                  </a:cubicBezTo>
                  <a:cubicBezTo>
                    <a:pt x="443774" y="455936"/>
                    <a:pt x="449391" y="458168"/>
                    <a:pt x="463938" y="437716"/>
                  </a:cubicBezTo>
                  <a:cubicBezTo>
                    <a:pt x="475173" y="421945"/>
                    <a:pt x="470995" y="405526"/>
                    <a:pt x="469411" y="385218"/>
                  </a:cubicBezTo>
                  <a:cubicBezTo>
                    <a:pt x="465738" y="336104"/>
                    <a:pt x="465955" y="271580"/>
                    <a:pt x="414248" y="242918"/>
                  </a:cubicBezTo>
                  <a:cubicBezTo>
                    <a:pt x="387603" y="228155"/>
                    <a:pt x="386019" y="242918"/>
                    <a:pt x="376873" y="261354"/>
                  </a:cubicBezTo>
                  <a:cubicBezTo>
                    <a:pt x="366215" y="282814"/>
                    <a:pt x="349868" y="301970"/>
                    <a:pt x="329344" y="315724"/>
                  </a:cubicBezTo>
                  <a:cubicBezTo>
                    <a:pt x="301475" y="334304"/>
                    <a:pt x="298378" y="322710"/>
                    <a:pt x="296793" y="292680"/>
                  </a:cubicBezTo>
                  <a:cubicBezTo>
                    <a:pt x="295209" y="262290"/>
                    <a:pt x="302050" y="249687"/>
                    <a:pt x="326823" y="233772"/>
                  </a:cubicBezTo>
                  <a:cubicBezTo>
                    <a:pt x="350732" y="218361"/>
                    <a:pt x="356565" y="214976"/>
                    <a:pt x="356853" y="185163"/>
                  </a:cubicBezTo>
                  <a:cubicBezTo>
                    <a:pt x="357141" y="160030"/>
                    <a:pt x="358942" y="133673"/>
                    <a:pt x="356853" y="108684"/>
                  </a:cubicBezTo>
                  <a:cubicBezTo>
                    <a:pt x="350299" y="29540"/>
                    <a:pt x="272453" y="74045"/>
                    <a:pt x="233565" y="28172"/>
                  </a:cubicBezTo>
                  <a:cubicBezTo>
                    <a:pt x="214841" y="5991"/>
                    <a:pt x="215561" y="-2578"/>
                    <a:pt x="181571" y="662"/>
                  </a:cubicBezTo>
                  <a:cubicBezTo>
                    <a:pt x="155285" y="3183"/>
                    <a:pt x="145059" y="10312"/>
                    <a:pt x="146284" y="37822"/>
                  </a:cubicBezTo>
                  <a:cubicBezTo>
                    <a:pt x="91265" y="40126"/>
                    <a:pt x="112869" y="122150"/>
                    <a:pt x="89176" y="151100"/>
                  </a:cubicBezTo>
                  <a:cubicBezTo>
                    <a:pt x="73045" y="141378"/>
                    <a:pt x="63467" y="127407"/>
                    <a:pt x="51513" y="113509"/>
                  </a:cubicBezTo>
                  <a:cubicBezTo>
                    <a:pt x="44888" y="115021"/>
                    <a:pt x="43160" y="118910"/>
                    <a:pt x="39054" y="123302"/>
                  </a:cubicBezTo>
                  <a:cubicBezTo>
                    <a:pt x="28469" y="134465"/>
                    <a:pt x="19755" y="173208"/>
                    <a:pt x="13994" y="188331"/>
                  </a:cubicBezTo>
                  <a:cubicBezTo>
                    <a:pt x="4920" y="212096"/>
                    <a:pt x="6576" y="235357"/>
                    <a:pt x="6576" y="260850"/>
                  </a:cubicBezTo>
                  <a:cubicBezTo>
                    <a:pt x="6576" y="284182"/>
                    <a:pt x="8088" y="308235"/>
                    <a:pt x="4703" y="330991"/>
                  </a:cubicBezTo>
                  <a:cubicBezTo>
                    <a:pt x="1175" y="354540"/>
                    <a:pt x="-5666" y="369159"/>
                    <a:pt x="9024" y="390835"/>
                  </a:cubicBezTo>
                  <a:cubicBezTo>
                    <a:pt x="20907" y="408407"/>
                    <a:pt x="44816" y="420649"/>
                    <a:pt x="52377" y="440957"/>
                  </a:cubicBezTo>
                  <a:cubicBezTo>
                    <a:pt x="60370" y="462417"/>
                    <a:pt x="51513" y="491295"/>
                    <a:pt x="49137" y="512827"/>
                  </a:cubicBezTo>
                  <a:cubicBezTo>
                    <a:pt x="46184" y="539761"/>
                    <a:pt x="37398" y="574687"/>
                    <a:pt x="19826" y="601765"/>
                  </a:cubicBezTo>
                  <a:cubicBezTo>
                    <a:pt x="86800" y="617608"/>
                    <a:pt x="158598" y="616816"/>
                    <a:pt x="222187" y="613359"/>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2" name="Google Shape;182;p16"/>
            <p:cNvSpPr/>
            <p:nvPr/>
          </p:nvSpPr>
          <p:spPr>
            <a:xfrm>
              <a:off x="8289637" y="2935923"/>
              <a:ext cx="368837" cy="187578"/>
            </a:xfrm>
            <a:custGeom>
              <a:rect b="b" l="l" r="r" t="t"/>
              <a:pathLst>
                <a:path extrusionOk="0" h="217482" w="427637">
                  <a:moveTo>
                    <a:pt x="205183" y="40760"/>
                  </a:moveTo>
                  <a:cubicBezTo>
                    <a:pt x="197693" y="41984"/>
                    <a:pt x="189988" y="43280"/>
                    <a:pt x="181850" y="45369"/>
                  </a:cubicBezTo>
                  <a:cubicBezTo>
                    <a:pt x="172200" y="47817"/>
                    <a:pt x="163343" y="51850"/>
                    <a:pt x="153908" y="56171"/>
                  </a:cubicBezTo>
                  <a:cubicBezTo>
                    <a:pt x="136553" y="64093"/>
                    <a:pt x="118621" y="72230"/>
                    <a:pt x="95001" y="70286"/>
                  </a:cubicBezTo>
                  <a:cubicBezTo>
                    <a:pt x="79950" y="68990"/>
                    <a:pt x="65403" y="75543"/>
                    <a:pt x="49776" y="82528"/>
                  </a:cubicBezTo>
                  <a:cubicBezTo>
                    <a:pt x="34437" y="89370"/>
                    <a:pt x="18594" y="96355"/>
                    <a:pt x="1454" y="96355"/>
                  </a:cubicBezTo>
                  <a:cubicBezTo>
                    <a:pt x="1167" y="96355"/>
                    <a:pt x="806" y="96355"/>
                    <a:pt x="447" y="96355"/>
                  </a:cubicBezTo>
                  <a:cubicBezTo>
                    <a:pt x="-1498" y="151230"/>
                    <a:pt x="2895" y="190549"/>
                    <a:pt x="13841" y="216475"/>
                  </a:cubicBezTo>
                  <a:cubicBezTo>
                    <a:pt x="13985" y="216835"/>
                    <a:pt x="14201" y="217123"/>
                    <a:pt x="14417" y="217483"/>
                  </a:cubicBezTo>
                  <a:cubicBezTo>
                    <a:pt x="54169" y="208553"/>
                    <a:pt x="92696" y="192926"/>
                    <a:pt x="129928" y="177875"/>
                  </a:cubicBezTo>
                  <a:cubicBezTo>
                    <a:pt x="159742" y="165849"/>
                    <a:pt x="190491" y="153318"/>
                    <a:pt x="221890" y="144316"/>
                  </a:cubicBezTo>
                  <a:cubicBezTo>
                    <a:pt x="242054" y="138483"/>
                    <a:pt x="271292" y="133010"/>
                    <a:pt x="291816" y="152526"/>
                  </a:cubicBezTo>
                  <a:cubicBezTo>
                    <a:pt x="301393" y="161672"/>
                    <a:pt x="307803" y="175643"/>
                    <a:pt x="313996" y="189181"/>
                  </a:cubicBezTo>
                  <a:cubicBezTo>
                    <a:pt x="317452" y="196743"/>
                    <a:pt x="320982" y="204304"/>
                    <a:pt x="324942" y="211002"/>
                  </a:cubicBezTo>
                  <a:cubicBezTo>
                    <a:pt x="331927" y="209849"/>
                    <a:pt x="342154" y="209777"/>
                    <a:pt x="346618" y="207977"/>
                  </a:cubicBezTo>
                  <a:cubicBezTo>
                    <a:pt x="355332" y="204448"/>
                    <a:pt x="357276" y="196383"/>
                    <a:pt x="365919" y="194654"/>
                  </a:cubicBezTo>
                  <a:cubicBezTo>
                    <a:pt x="388315" y="190189"/>
                    <a:pt x="398613" y="208049"/>
                    <a:pt x="417696" y="181692"/>
                  </a:cubicBezTo>
                  <a:cubicBezTo>
                    <a:pt x="422594" y="174850"/>
                    <a:pt x="431451" y="165417"/>
                    <a:pt x="425834" y="157423"/>
                  </a:cubicBezTo>
                  <a:cubicBezTo>
                    <a:pt x="416040" y="143380"/>
                    <a:pt x="405238" y="163256"/>
                    <a:pt x="393211" y="161816"/>
                  </a:cubicBezTo>
                  <a:cubicBezTo>
                    <a:pt x="370959" y="159223"/>
                    <a:pt x="374200" y="134450"/>
                    <a:pt x="363254" y="117167"/>
                  </a:cubicBezTo>
                  <a:cubicBezTo>
                    <a:pt x="350652" y="97291"/>
                    <a:pt x="334449" y="90810"/>
                    <a:pt x="331279" y="67837"/>
                  </a:cubicBezTo>
                  <a:cubicBezTo>
                    <a:pt x="328399" y="46737"/>
                    <a:pt x="332576" y="35935"/>
                    <a:pt x="320046" y="15339"/>
                  </a:cubicBezTo>
                  <a:cubicBezTo>
                    <a:pt x="316660" y="9722"/>
                    <a:pt x="313420" y="4825"/>
                    <a:pt x="310611" y="0"/>
                  </a:cubicBezTo>
                  <a:cubicBezTo>
                    <a:pt x="290160" y="2376"/>
                    <a:pt x="273236" y="9290"/>
                    <a:pt x="257393" y="21676"/>
                  </a:cubicBezTo>
                  <a:cubicBezTo>
                    <a:pt x="240181" y="35143"/>
                    <a:pt x="223258" y="37879"/>
                    <a:pt x="205255" y="40832"/>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 name="Google Shape;183;p16"/>
            <p:cNvSpPr/>
            <p:nvPr/>
          </p:nvSpPr>
          <p:spPr>
            <a:xfrm>
              <a:off x="5980880" y="3175245"/>
              <a:ext cx="637560" cy="407207"/>
            </a:xfrm>
            <a:custGeom>
              <a:rect b="b" l="l" r="r" t="t"/>
              <a:pathLst>
                <a:path extrusionOk="0" h="472124" w="739200">
                  <a:moveTo>
                    <a:pt x="1202" y="55163"/>
                  </a:moveTo>
                  <a:cubicBezTo>
                    <a:pt x="2714" y="61716"/>
                    <a:pt x="4370" y="66757"/>
                    <a:pt x="5882" y="71222"/>
                  </a:cubicBezTo>
                  <a:cubicBezTo>
                    <a:pt x="9771" y="82960"/>
                    <a:pt x="12508" y="91386"/>
                    <a:pt x="8115" y="109534"/>
                  </a:cubicBezTo>
                  <a:cubicBezTo>
                    <a:pt x="2858" y="131354"/>
                    <a:pt x="5739" y="141580"/>
                    <a:pt x="12004" y="164048"/>
                  </a:cubicBezTo>
                  <a:lnTo>
                    <a:pt x="13228" y="168585"/>
                  </a:lnTo>
                  <a:cubicBezTo>
                    <a:pt x="17837" y="185220"/>
                    <a:pt x="23598" y="202216"/>
                    <a:pt x="29144" y="218635"/>
                  </a:cubicBezTo>
                  <a:cubicBezTo>
                    <a:pt x="38217" y="245424"/>
                    <a:pt x="47579" y="273222"/>
                    <a:pt x="52332" y="300371"/>
                  </a:cubicBezTo>
                  <a:cubicBezTo>
                    <a:pt x="54564" y="313046"/>
                    <a:pt x="59173" y="325216"/>
                    <a:pt x="63998" y="338034"/>
                  </a:cubicBezTo>
                  <a:cubicBezTo>
                    <a:pt x="69975" y="353806"/>
                    <a:pt x="76096" y="370081"/>
                    <a:pt x="77609" y="387580"/>
                  </a:cubicBezTo>
                  <a:cubicBezTo>
                    <a:pt x="78257" y="395142"/>
                    <a:pt x="77609" y="403639"/>
                    <a:pt x="77104" y="411849"/>
                  </a:cubicBezTo>
                  <a:cubicBezTo>
                    <a:pt x="76168" y="425028"/>
                    <a:pt x="75232" y="438566"/>
                    <a:pt x="79337" y="448144"/>
                  </a:cubicBezTo>
                  <a:cubicBezTo>
                    <a:pt x="81282" y="452825"/>
                    <a:pt x="84378" y="457866"/>
                    <a:pt x="87979" y="463195"/>
                  </a:cubicBezTo>
                  <a:lnTo>
                    <a:pt x="577963" y="449080"/>
                  </a:lnTo>
                  <a:lnTo>
                    <a:pt x="614042" y="472125"/>
                  </a:lnTo>
                  <a:cubicBezTo>
                    <a:pt x="615338" y="449945"/>
                    <a:pt x="618075" y="436262"/>
                    <a:pt x="635430" y="414514"/>
                  </a:cubicBezTo>
                  <a:lnTo>
                    <a:pt x="639679" y="409257"/>
                  </a:lnTo>
                  <a:cubicBezTo>
                    <a:pt x="651130" y="395142"/>
                    <a:pt x="661068" y="382899"/>
                    <a:pt x="662147" y="365184"/>
                  </a:cubicBezTo>
                  <a:cubicBezTo>
                    <a:pt x="662436" y="359855"/>
                    <a:pt x="661283" y="352653"/>
                    <a:pt x="659988" y="345092"/>
                  </a:cubicBezTo>
                  <a:cubicBezTo>
                    <a:pt x="657683" y="331265"/>
                    <a:pt x="655306" y="316934"/>
                    <a:pt x="660275" y="305844"/>
                  </a:cubicBezTo>
                  <a:cubicBezTo>
                    <a:pt x="667693" y="289353"/>
                    <a:pt x="683176" y="288201"/>
                    <a:pt x="696859" y="287121"/>
                  </a:cubicBezTo>
                  <a:cubicBezTo>
                    <a:pt x="702980" y="286616"/>
                    <a:pt x="709389" y="286184"/>
                    <a:pt x="714718" y="284312"/>
                  </a:cubicBezTo>
                  <a:cubicBezTo>
                    <a:pt x="727249" y="280063"/>
                    <a:pt x="733153" y="269189"/>
                    <a:pt x="735962" y="260835"/>
                  </a:cubicBezTo>
                  <a:cubicBezTo>
                    <a:pt x="742516" y="241103"/>
                    <a:pt x="738843" y="213594"/>
                    <a:pt x="727465" y="196815"/>
                  </a:cubicBezTo>
                  <a:cubicBezTo>
                    <a:pt x="715726" y="179531"/>
                    <a:pt x="700027" y="160016"/>
                    <a:pt x="686201" y="142804"/>
                  </a:cubicBezTo>
                  <a:lnTo>
                    <a:pt x="680079" y="135171"/>
                  </a:lnTo>
                  <a:cubicBezTo>
                    <a:pt x="669134" y="121488"/>
                    <a:pt x="657611" y="115151"/>
                    <a:pt x="637591" y="111766"/>
                  </a:cubicBezTo>
                  <a:lnTo>
                    <a:pt x="634134" y="111190"/>
                  </a:lnTo>
                  <a:lnTo>
                    <a:pt x="632982" y="107877"/>
                  </a:lnTo>
                  <a:cubicBezTo>
                    <a:pt x="626573" y="89370"/>
                    <a:pt x="624700" y="70358"/>
                    <a:pt x="622900" y="51922"/>
                  </a:cubicBezTo>
                  <a:cubicBezTo>
                    <a:pt x="621172" y="34711"/>
                    <a:pt x="619299" y="16995"/>
                    <a:pt x="613754" y="0"/>
                  </a:cubicBezTo>
                  <a:lnTo>
                    <a:pt x="11068" y="12962"/>
                  </a:lnTo>
                  <a:cubicBezTo>
                    <a:pt x="9483" y="17715"/>
                    <a:pt x="7683" y="22180"/>
                    <a:pt x="5954" y="25997"/>
                  </a:cubicBezTo>
                  <a:cubicBezTo>
                    <a:pt x="1634" y="35719"/>
                    <a:pt x="-1751" y="43352"/>
                    <a:pt x="986" y="55019"/>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4" name="Google Shape;184;p16"/>
            <p:cNvSpPr/>
            <p:nvPr/>
          </p:nvSpPr>
          <p:spPr>
            <a:xfrm>
              <a:off x="6771705" y="3721921"/>
              <a:ext cx="773297" cy="393542"/>
            </a:xfrm>
            <a:custGeom>
              <a:rect b="b" l="l" r="r" t="t"/>
              <a:pathLst>
                <a:path extrusionOk="0" h="456281" w="896576">
                  <a:moveTo>
                    <a:pt x="843502" y="157279"/>
                  </a:moveTo>
                  <a:lnTo>
                    <a:pt x="841702" y="155119"/>
                  </a:lnTo>
                  <a:cubicBezTo>
                    <a:pt x="829243" y="140212"/>
                    <a:pt x="817433" y="126097"/>
                    <a:pt x="814552" y="106653"/>
                  </a:cubicBezTo>
                  <a:cubicBezTo>
                    <a:pt x="813111" y="96643"/>
                    <a:pt x="815200" y="85625"/>
                    <a:pt x="817073" y="75903"/>
                  </a:cubicBezTo>
                  <a:cubicBezTo>
                    <a:pt x="818081" y="70574"/>
                    <a:pt x="819017" y="65533"/>
                    <a:pt x="819305" y="61068"/>
                  </a:cubicBezTo>
                  <a:cubicBezTo>
                    <a:pt x="815920" y="59988"/>
                    <a:pt x="812319" y="58548"/>
                    <a:pt x="808502" y="56603"/>
                  </a:cubicBezTo>
                  <a:cubicBezTo>
                    <a:pt x="803534" y="54083"/>
                    <a:pt x="799357" y="51778"/>
                    <a:pt x="795757" y="49690"/>
                  </a:cubicBezTo>
                  <a:cubicBezTo>
                    <a:pt x="779409" y="40616"/>
                    <a:pt x="775520" y="38384"/>
                    <a:pt x="753196" y="44937"/>
                  </a:cubicBezTo>
                  <a:cubicBezTo>
                    <a:pt x="729719" y="51778"/>
                    <a:pt x="715677" y="49690"/>
                    <a:pt x="696161" y="46737"/>
                  </a:cubicBezTo>
                  <a:cubicBezTo>
                    <a:pt x="692416" y="46161"/>
                    <a:pt x="688455" y="45585"/>
                    <a:pt x="684063" y="45009"/>
                  </a:cubicBezTo>
                  <a:cubicBezTo>
                    <a:pt x="675061" y="43785"/>
                    <a:pt x="664618" y="47025"/>
                    <a:pt x="654608" y="50122"/>
                  </a:cubicBezTo>
                  <a:cubicBezTo>
                    <a:pt x="642654" y="53795"/>
                    <a:pt x="631348" y="57323"/>
                    <a:pt x="621194" y="54155"/>
                  </a:cubicBezTo>
                  <a:cubicBezTo>
                    <a:pt x="609888" y="50626"/>
                    <a:pt x="601102" y="40184"/>
                    <a:pt x="592604" y="30174"/>
                  </a:cubicBezTo>
                  <a:cubicBezTo>
                    <a:pt x="585619" y="21892"/>
                    <a:pt x="578418" y="13395"/>
                    <a:pt x="570496" y="9650"/>
                  </a:cubicBezTo>
                  <a:cubicBezTo>
                    <a:pt x="562934" y="6049"/>
                    <a:pt x="554437" y="4609"/>
                    <a:pt x="545363" y="3097"/>
                  </a:cubicBezTo>
                  <a:cubicBezTo>
                    <a:pt x="540250" y="2232"/>
                    <a:pt x="535065" y="1296"/>
                    <a:pt x="529952" y="0"/>
                  </a:cubicBezTo>
                  <a:cubicBezTo>
                    <a:pt x="529448" y="17571"/>
                    <a:pt x="527863" y="38312"/>
                    <a:pt x="522967" y="54731"/>
                  </a:cubicBezTo>
                  <a:cubicBezTo>
                    <a:pt x="516702" y="75759"/>
                    <a:pt x="504603" y="74535"/>
                    <a:pt x="494809" y="73599"/>
                  </a:cubicBezTo>
                  <a:cubicBezTo>
                    <a:pt x="487032" y="72806"/>
                    <a:pt x="480406" y="72158"/>
                    <a:pt x="472772" y="79936"/>
                  </a:cubicBezTo>
                  <a:cubicBezTo>
                    <a:pt x="468380" y="84401"/>
                    <a:pt x="466651" y="91746"/>
                    <a:pt x="464851" y="99524"/>
                  </a:cubicBezTo>
                  <a:cubicBezTo>
                    <a:pt x="462475" y="109822"/>
                    <a:pt x="459738" y="121560"/>
                    <a:pt x="450089" y="130274"/>
                  </a:cubicBezTo>
                  <a:cubicBezTo>
                    <a:pt x="445191" y="134738"/>
                    <a:pt x="440654" y="137907"/>
                    <a:pt x="436694" y="140716"/>
                  </a:cubicBezTo>
                  <a:cubicBezTo>
                    <a:pt x="428556" y="146477"/>
                    <a:pt x="422579" y="150654"/>
                    <a:pt x="416530" y="162896"/>
                  </a:cubicBezTo>
                  <a:cubicBezTo>
                    <a:pt x="414082" y="167793"/>
                    <a:pt x="412137" y="173050"/>
                    <a:pt x="410192" y="178163"/>
                  </a:cubicBezTo>
                  <a:cubicBezTo>
                    <a:pt x="405367" y="190910"/>
                    <a:pt x="400830" y="203008"/>
                    <a:pt x="389669" y="207401"/>
                  </a:cubicBezTo>
                  <a:cubicBezTo>
                    <a:pt x="381531" y="210569"/>
                    <a:pt x="371665" y="208985"/>
                    <a:pt x="358702" y="202360"/>
                  </a:cubicBezTo>
                  <a:cubicBezTo>
                    <a:pt x="352365" y="199119"/>
                    <a:pt x="348620" y="194654"/>
                    <a:pt x="345668" y="190982"/>
                  </a:cubicBezTo>
                  <a:cubicBezTo>
                    <a:pt x="340987" y="185293"/>
                    <a:pt x="339690" y="183780"/>
                    <a:pt x="331625" y="187309"/>
                  </a:cubicBezTo>
                  <a:cubicBezTo>
                    <a:pt x="325864" y="189830"/>
                    <a:pt x="323272" y="193430"/>
                    <a:pt x="320247" y="197679"/>
                  </a:cubicBezTo>
                  <a:cubicBezTo>
                    <a:pt x="316358" y="203152"/>
                    <a:pt x="311821" y="209273"/>
                    <a:pt x="301091" y="212370"/>
                  </a:cubicBezTo>
                  <a:cubicBezTo>
                    <a:pt x="292809" y="214746"/>
                    <a:pt x="283807" y="213810"/>
                    <a:pt x="275166" y="212946"/>
                  </a:cubicBezTo>
                  <a:cubicBezTo>
                    <a:pt x="268540" y="212298"/>
                    <a:pt x="262275" y="211650"/>
                    <a:pt x="256802" y="212514"/>
                  </a:cubicBezTo>
                  <a:cubicBezTo>
                    <a:pt x="245928" y="214242"/>
                    <a:pt x="241175" y="217987"/>
                    <a:pt x="234622" y="223244"/>
                  </a:cubicBezTo>
                  <a:cubicBezTo>
                    <a:pt x="231093" y="226124"/>
                    <a:pt x="227060" y="229365"/>
                    <a:pt x="221516" y="232534"/>
                  </a:cubicBezTo>
                  <a:cubicBezTo>
                    <a:pt x="210353" y="239015"/>
                    <a:pt x="203008" y="238511"/>
                    <a:pt x="195158" y="237935"/>
                  </a:cubicBezTo>
                  <a:cubicBezTo>
                    <a:pt x="191485" y="237647"/>
                    <a:pt x="187668" y="237431"/>
                    <a:pt x="182915" y="237791"/>
                  </a:cubicBezTo>
                  <a:cubicBezTo>
                    <a:pt x="174994" y="238367"/>
                    <a:pt x="163760" y="246937"/>
                    <a:pt x="154758" y="253778"/>
                  </a:cubicBezTo>
                  <a:cubicBezTo>
                    <a:pt x="150366" y="257163"/>
                    <a:pt x="146116" y="260331"/>
                    <a:pt x="142300" y="262708"/>
                  </a:cubicBezTo>
                  <a:cubicBezTo>
                    <a:pt x="142300" y="262852"/>
                    <a:pt x="142300" y="263068"/>
                    <a:pt x="142371" y="263212"/>
                  </a:cubicBezTo>
                  <a:cubicBezTo>
                    <a:pt x="144028" y="271421"/>
                    <a:pt x="145685" y="279919"/>
                    <a:pt x="144676" y="289857"/>
                  </a:cubicBezTo>
                  <a:cubicBezTo>
                    <a:pt x="142228" y="314990"/>
                    <a:pt x="136683" y="319095"/>
                    <a:pt x="117815" y="329609"/>
                  </a:cubicBezTo>
                  <a:lnTo>
                    <a:pt x="114142" y="331625"/>
                  </a:lnTo>
                  <a:cubicBezTo>
                    <a:pt x="107877" y="335154"/>
                    <a:pt x="97579" y="340915"/>
                    <a:pt x="93402" y="346172"/>
                  </a:cubicBezTo>
                  <a:cubicBezTo>
                    <a:pt x="92898" y="346748"/>
                    <a:pt x="93330" y="349125"/>
                    <a:pt x="93618" y="350853"/>
                  </a:cubicBezTo>
                  <a:cubicBezTo>
                    <a:pt x="94410" y="355390"/>
                    <a:pt x="95778" y="363888"/>
                    <a:pt x="86345" y="368209"/>
                  </a:cubicBezTo>
                  <a:cubicBezTo>
                    <a:pt x="78855" y="371665"/>
                    <a:pt x="69637" y="367416"/>
                    <a:pt x="59915" y="362880"/>
                  </a:cubicBezTo>
                  <a:cubicBezTo>
                    <a:pt x="50697" y="358631"/>
                    <a:pt x="40184" y="353806"/>
                    <a:pt x="33271" y="356614"/>
                  </a:cubicBezTo>
                  <a:cubicBezTo>
                    <a:pt x="22324" y="361079"/>
                    <a:pt x="22180" y="367560"/>
                    <a:pt x="22900" y="381891"/>
                  </a:cubicBezTo>
                  <a:cubicBezTo>
                    <a:pt x="23116" y="386068"/>
                    <a:pt x="23333" y="390389"/>
                    <a:pt x="23188" y="394998"/>
                  </a:cubicBezTo>
                  <a:cubicBezTo>
                    <a:pt x="22540" y="413938"/>
                    <a:pt x="12098" y="438062"/>
                    <a:pt x="0" y="456282"/>
                  </a:cubicBezTo>
                  <a:cubicBezTo>
                    <a:pt x="6625" y="455058"/>
                    <a:pt x="13250" y="453833"/>
                    <a:pt x="19732" y="452537"/>
                  </a:cubicBezTo>
                  <a:cubicBezTo>
                    <a:pt x="41984" y="448288"/>
                    <a:pt x="64956" y="443823"/>
                    <a:pt x="88073" y="441663"/>
                  </a:cubicBezTo>
                  <a:cubicBezTo>
                    <a:pt x="92322" y="441303"/>
                    <a:pt x="98083" y="441519"/>
                    <a:pt x="104132" y="441663"/>
                  </a:cubicBezTo>
                  <a:cubicBezTo>
                    <a:pt x="113710" y="442023"/>
                    <a:pt x="126745" y="442527"/>
                    <a:pt x="131641" y="440007"/>
                  </a:cubicBezTo>
                  <a:cubicBezTo>
                    <a:pt x="137186" y="437126"/>
                    <a:pt x="138195" y="432949"/>
                    <a:pt x="139707" y="424452"/>
                  </a:cubicBezTo>
                  <a:cubicBezTo>
                    <a:pt x="140428" y="420491"/>
                    <a:pt x="141220" y="416026"/>
                    <a:pt x="142948" y="411345"/>
                  </a:cubicBezTo>
                  <a:lnTo>
                    <a:pt x="144100" y="408176"/>
                  </a:lnTo>
                  <a:lnTo>
                    <a:pt x="147413" y="407600"/>
                  </a:lnTo>
                  <a:cubicBezTo>
                    <a:pt x="251545" y="388588"/>
                    <a:pt x="337746" y="376058"/>
                    <a:pt x="418618" y="368209"/>
                  </a:cubicBezTo>
                  <a:cubicBezTo>
                    <a:pt x="441446" y="365976"/>
                    <a:pt x="464347" y="363600"/>
                    <a:pt x="487319" y="361295"/>
                  </a:cubicBezTo>
                  <a:cubicBezTo>
                    <a:pt x="581442" y="351573"/>
                    <a:pt x="678806" y="341563"/>
                    <a:pt x="773720" y="340699"/>
                  </a:cubicBezTo>
                  <a:cubicBezTo>
                    <a:pt x="776961" y="340699"/>
                    <a:pt x="780273" y="340483"/>
                    <a:pt x="783514" y="340483"/>
                  </a:cubicBezTo>
                  <a:cubicBezTo>
                    <a:pt x="792660" y="324784"/>
                    <a:pt x="810879" y="307356"/>
                    <a:pt x="828523" y="290433"/>
                  </a:cubicBezTo>
                  <a:cubicBezTo>
                    <a:pt x="838965" y="280495"/>
                    <a:pt x="848759" y="271062"/>
                    <a:pt x="856608" y="262276"/>
                  </a:cubicBezTo>
                  <a:cubicBezTo>
                    <a:pt x="860929" y="257451"/>
                    <a:pt x="865610" y="251186"/>
                    <a:pt x="870651" y="244560"/>
                  </a:cubicBezTo>
                  <a:cubicBezTo>
                    <a:pt x="879149" y="233326"/>
                    <a:pt x="887862" y="221804"/>
                    <a:pt x="896577" y="214242"/>
                  </a:cubicBezTo>
                  <a:cubicBezTo>
                    <a:pt x="879221" y="197967"/>
                    <a:pt x="861649" y="179243"/>
                    <a:pt x="843286" y="157207"/>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 name="Google Shape;185;p16"/>
            <p:cNvSpPr/>
            <p:nvPr/>
          </p:nvSpPr>
          <p:spPr>
            <a:xfrm>
              <a:off x="5412998" y="3651342"/>
              <a:ext cx="776357" cy="430624"/>
            </a:xfrm>
            <a:custGeom>
              <a:rect b="b" l="l" r="r" t="t"/>
              <a:pathLst>
                <a:path extrusionOk="0" h="499274" w="900124">
                  <a:moveTo>
                    <a:pt x="859561" y="47817"/>
                  </a:moveTo>
                  <a:cubicBezTo>
                    <a:pt x="859561" y="37303"/>
                    <a:pt x="846599" y="29094"/>
                    <a:pt x="821322" y="23405"/>
                  </a:cubicBezTo>
                  <a:lnTo>
                    <a:pt x="0" y="0"/>
                  </a:lnTo>
                  <a:lnTo>
                    <a:pt x="0" y="446848"/>
                  </a:lnTo>
                  <a:lnTo>
                    <a:pt x="79936" y="453689"/>
                  </a:lnTo>
                  <a:lnTo>
                    <a:pt x="874828" y="499274"/>
                  </a:lnTo>
                  <a:cubicBezTo>
                    <a:pt x="877925" y="460315"/>
                    <a:pt x="896360" y="230157"/>
                    <a:pt x="898449" y="200992"/>
                  </a:cubicBezTo>
                  <a:cubicBezTo>
                    <a:pt x="898593" y="199191"/>
                    <a:pt x="898809" y="197031"/>
                    <a:pt x="899025" y="194654"/>
                  </a:cubicBezTo>
                  <a:cubicBezTo>
                    <a:pt x="899818" y="187021"/>
                    <a:pt x="901041" y="174130"/>
                    <a:pt x="899025" y="169089"/>
                  </a:cubicBezTo>
                  <a:cubicBezTo>
                    <a:pt x="897441" y="165272"/>
                    <a:pt x="895353" y="164048"/>
                    <a:pt x="891895" y="161960"/>
                  </a:cubicBezTo>
                  <a:cubicBezTo>
                    <a:pt x="889016" y="160232"/>
                    <a:pt x="885486" y="158143"/>
                    <a:pt x="882174" y="154182"/>
                  </a:cubicBezTo>
                  <a:cubicBezTo>
                    <a:pt x="871083" y="141076"/>
                    <a:pt x="857977" y="119976"/>
                    <a:pt x="850272" y="102836"/>
                  </a:cubicBezTo>
                  <a:cubicBezTo>
                    <a:pt x="841630" y="83608"/>
                    <a:pt x="847751" y="74031"/>
                    <a:pt x="853152" y="65605"/>
                  </a:cubicBezTo>
                  <a:cubicBezTo>
                    <a:pt x="856609" y="60204"/>
                    <a:pt x="859633" y="55523"/>
                    <a:pt x="859561" y="47745"/>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6" name="Google Shape;186;p16"/>
            <p:cNvSpPr/>
            <p:nvPr/>
          </p:nvSpPr>
          <p:spPr>
            <a:xfrm>
              <a:off x="6694865" y="4012562"/>
              <a:ext cx="913345" cy="315841"/>
            </a:xfrm>
            <a:custGeom>
              <a:rect b="b" l="l" r="r" t="t"/>
              <a:pathLst>
                <a:path extrusionOk="0" h="366192" w="1058951">
                  <a:moveTo>
                    <a:pt x="577897" y="36295"/>
                  </a:moveTo>
                  <a:cubicBezTo>
                    <a:pt x="554924" y="38672"/>
                    <a:pt x="531952" y="41048"/>
                    <a:pt x="509123" y="43281"/>
                  </a:cubicBezTo>
                  <a:cubicBezTo>
                    <a:pt x="429475" y="51058"/>
                    <a:pt x="344571" y="63301"/>
                    <a:pt x="242382" y="81880"/>
                  </a:cubicBezTo>
                  <a:cubicBezTo>
                    <a:pt x="241662" y="84545"/>
                    <a:pt x="241159" y="87281"/>
                    <a:pt x="240654" y="89946"/>
                  </a:cubicBezTo>
                  <a:cubicBezTo>
                    <a:pt x="239142" y="98443"/>
                    <a:pt x="237414" y="108093"/>
                    <a:pt x="226468" y="113783"/>
                  </a:cubicBezTo>
                  <a:cubicBezTo>
                    <a:pt x="218762" y="117743"/>
                    <a:pt x="205655" y="117239"/>
                    <a:pt x="193053" y="116735"/>
                  </a:cubicBezTo>
                  <a:cubicBezTo>
                    <a:pt x="187364" y="116519"/>
                    <a:pt x="181962" y="116303"/>
                    <a:pt x="178578" y="116663"/>
                  </a:cubicBezTo>
                  <a:cubicBezTo>
                    <a:pt x="156038" y="118823"/>
                    <a:pt x="133353" y="123144"/>
                    <a:pt x="111389" y="127393"/>
                  </a:cubicBezTo>
                  <a:cubicBezTo>
                    <a:pt x="100731" y="129409"/>
                    <a:pt x="89857" y="131426"/>
                    <a:pt x="78983" y="133298"/>
                  </a:cubicBezTo>
                  <a:cubicBezTo>
                    <a:pt x="76462" y="136107"/>
                    <a:pt x="73870" y="138699"/>
                    <a:pt x="71421" y="140644"/>
                  </a:cubicBezTo>
                  <a:lnTo>
                    <a:pt x="69548" y="138267"/>
                  </a:lnTo>
                  <a:cubicBezTo>
                    <a:pt x="67461" y="146189"/>
                    <a:pt x="66164" y="153750"/>
                    <a:pt x="65156" y="160952"/>
                  </a:cubicBezTo>
                  <a:cubicBezTo>
                    <a:pt x="62132" y="181260"/>
                    <a:pt x="59035" y="200416"/>
                    <a:pt x="34262" y="217987"/>
                  </a:cubicBezTo>
                  <a:cubicBezTo>
                    <a:pt x="33038" y="224684"/>
                    <a:pt x="32966" y="233758"/>
                    <a:pt x="32821" y="243336"/>
                  </a:cubicBezTo>
                  <a:cubicBezTo>
                    <a:pt x="32605" y="262780"/>
                    <a:pt x="32318" y="284888"/>
                    <a:pt x="22524" y="298067"/>
                  </a:cubicBezTo>
                  <a:cubicBezTo>
                    <a:pt x="19066" y="302748"/>
                    <a:pt x="14098" y="304908"/>
                    <a:pt x="9777" y="306853"/>
                  </a:cubicBezTo>
                  <a:cubicBezTo>
                    <a:pt x="6321" y="308365"/>
                    <a:pt x="3368" y="309661"/>
                    <a:pt x="2071" y="311749"/>
                  </a:cubicBezTo>
                  <a:cubicBezTo>
                    <a:pt x="-1313" y="317078"/>
                    <a:pt x="127" y="324280"/>
                    <a:pt x="1640" y="331985"/>
                  </a:cubicBezTo>
                  <a:cubicBezTo>
                    <a:pt x="2287" y="335298"/>
                    <a:pt x="2935" y="338467"/>
                    <a:pt x="3152" y="341491"/>
                  </a:cubicBezTo>
                  <a:cubicBezTo>
                    <a:pt x="4088" y="352510"/>
                    <a:pt x="3296" y="360143"/>
                    <a:pt x="1423" y="366192"/>
                  </a:cubicBezTo>
                  <a:cubicBezTo>
                    <a:pt x="85320" y="364680"/>
                    <a:pt x="170873" y="351645"/>
                    <a:pt x="253761" y="338899"/>
                  </a:cubicBezTo>
                  <a:cubicBezTo>
                    <a:pt x="288688" y="333498"/>
                    <a:pt x="324767" y="328025"/>
                    <a:pt x="360126" y="323416"/>
                  </a:cubicBezTo>
                  <a:cubicBezTo>
                    <a:pt x="460442" y="310453"/>
                    <a:pt x="562990" y="310813"/>
                    <a:pt x="662225" y="311245"/>
                  </a:cubicBezTo>
                  <a:cubicBezTo>
                    <a:pt x="679509" y="311245"/>
                    <a:pt x="696721" y="311389"/>
                    <a:pt x="714003" y="311389"/>
                  </a:cubicBezTo>
                  <a:cubicBezTo>
                    <a:pt x="724590" y="311389"/>
                    <a:pt x="735104" y="311101"/>
                    <a:pt x="745618" y="310597"/>
                  </a:cubicBezTo>
                  <a:cubicBezTo>
                    <a:pt x="746986" y="275670"/>
                    <a:pt x="777736" y="239663"/>
                    <a:pt x="808198" y="218995"/>
                  </a:cubicBezTo>
                  <a:lnTo>
                    <a:pt x="812015" y="216403"/>
                  </a:lnTo>
                  <a:cubicBezTo>
                    <a:pt x="846078" y="193358"/>
                    <a:pt x="875531" y="173482"/>
                    <a:pt x="904985" y="145037"/>
                  </a:cubicBezTo>
                  <a:cubicBezTo>
                    <a:pt x="920757" y="129842"/>
                    <a:pt x="939480" y="121776"/>
                    <a:pt x="957628" y="113999"/>
                  </a:cubicBezTo>
                  <a:cubicBezTo>
                    <a:pt x="973543" y="107157"/>
                    <a:pt x="988665" y="100676"/>
                    <a:pt x="1001772" y="89730"/>
                  </a:cubicBezTo>
                  <a:cubicBezTo>
                    <a:pt x="1010126" y="82744"/>
                    <a:pt x="1017615" y="72662"/>
                    <a:pt x="1024889" y="62868"/>
                  </a:cubicBezTo>
                  <a:cubicBezTo>
                    <a:pt x="1029498" y="56675"/>
                    <a:pt x="1033818" y="50842"/>
                    <a:pt x="1038427" y="45657"/>
                  </a:cubicBezTo>
                  <a:cubicBezTo>
                    <a:pt x="1049013" y="33703"/>
                    <a:pt x="1055783" y="18292"/>
                    <a:pt x="1058951" y="0"/>
                  </a:cubicBezTo>
                  <a:cubicBezTo>
                    <a:pt x="994715" y="8282"/>
                    <a:pt x="929254" y="15195"/>
                    <a:pt x="863361" y="15771"/>
                  </a:cubicBezTo>
                  <a:cubicBezTo>
                    <a:pt x="768950" y="16635"/>
                    <a:pt x="671875" y="26645"/>
                    <a:pt x="578040" y="36295"/>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7" name="Google Shape;187;p16"/>
            <p:cNvSpPr/>
            <p:nvPr/>
          </p:nvSpPr>
          <p:spPr>
            <a:xfrm>
              <a:off x="8485854" y="3065888"/>
              <a:ext cx="75218" cy="98767"/>
            </a:xfrm>
            <a:custGeom>
              <a:rect b="b" l="l" r="r" t="t"/>
              <a:pathLst>
                <a:path extrusionOk="0" h="114513" w="87209">
                  <a:moveTo>
                    <a:pt x="56171" y="10309"/>
                  </a:moveTo>
                  <a:cubicBezTo>
                    <a:pt x="44289" y="-1069"/>
                    <a:pt x="26357" y="-2942"/>
                    <a:pt x="0" y="4260"/>
                  </a:cubicBezTo>
                  <a:cubicBezTo>
                    <a:pt x="649" y="20175"/>
                    <a:pt x="6554" y="35730"/>
                    <a:pt x="12675" y="52005"/>
                  </a:cubicBezTo>
                  <a:cubicBezTo>
                    <a:pt x="16419" y="61943"/>
                    <a:pt x="20308" y="72241"/>
                    <a:pt x="22901" y="82683"/>
                  </a:cubicBezTo>
                  <a:cubicBezTo>
                    <a:pt x="23909" y="86788"/>
                    <a:pt x="24918" y="91325"/>
                    <a:pt x="25926" y="95934"/>
                  </a:cubicBezTo>
                  <a:cubicBezTo>
                    <a:pt x="27222" y="102055"/>
                    <a:pt x="28662" y="108464"/>
                    <a:pt x="30319" y="114514"/>
                  </a:cubicBezTo>
                  <a:cubicBezTo>
                    <a:pt x="47962" y="109257"/>
                    <a:pt x="66685" y="102847"/>
                    <a:pt x="75039" y="93485"/>
                  </a:cubicBezTo>
                  <a:cubicBezTo>
                    <a:pt x="82888" y="84700"/>
                    <a:pt x="80873" y="74258"/>
                    <a:pt x="87210" y="66120"/>
                  </a:cubicBezTo>
                  <a:cubicBezTo>
                    <a:pt x="82960" y="58991"/>
                    <a:pt x="79288" y="51069"/>
                    <a:pt x="75687" y="43220"/>
                  </a:cubicBezTo>
                  <a:cubicBezTo>
                    <a:pt x="69710" y="30113"/>
                    <a:pt x="64093" y="17727"/>
                    <a:pt x="56099" y="10165"/>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8" name="Google Shape;188;p16"/>
            <p:cNvSpPr/>
            <p:nvPr/>
          </p:nvSpPr>
          <p:spPr>
            <a:xfrm>
              <a:off x="6064238" y="3573121"/>
              <a:ext cx="717209" cy="621246"/>
            </a:xfrm>
            <a:custGeom>
              <a:rect b="b" l="l" r="r" t="t"/>
              <a:pathLst>
                <a:path extrusionOk="0" h="720285" w="831547">
                  <a:moveTo>
                    <a:pt x="784378" y="668580"/>
                  </a:moveTo>
                  <a:cubicBezTo>
                    <a:pt x="785747" y="659218"/>
                    <a:pt x="787331" y="648632"/>
                    <a:pt x="791148" y="637038"/>
                  </a:cubicBezTo>
                  <a:lnTo>
                    <a:pt x="792299" y="633581"/>
                  </a:lnTo>
                  <a:lnTo>
                    <a:pt x="795900" y="633077"/>
                  </a:lnTo>
                  <a:cubicBezTo>
                    <a:pt x="798493" y="632717"/>
                    <a:pt x="801086" y="632212"/>
                    <a:pt x="803678" y="631780"/>
                  </a:cubicBezTo>
                  <a:cubicBezTo>
                    <a:pt x="816784" y="615865"/>
                    <a:pt x="830035" y="588860"/>
                    <a:pt x="831548" y="569272"/>
                  </a:cubicBezTo>
                  <a:lnTo>
                    <a:pt x="797341" y="528152"/>
                  </a:lnTo>
                  <a:lnTo>
                    <a:pt x="797341" y="525920"/>
                  </a:lnTo>
                  <a:cubicBezTo>
                    <a:pt x="798205" y="507484"/>
                    <a:pt x="789707" y="478102"/>
                    <a:pt x="781354" y="459811"/>
                  </a:cubicBezTo>
                  <a:cubicBezTo>
                    <a:pt x="771416" y="438134"/>
                    <a:pt x="750748" y="428556"/>
                    <a:pt x="728783" y="418474"/>
                  </a:cubicBezTo>
                  <a:cubicBezTo>
                    <a:pt x="721365" y="415090"/>
                    <a:pt x="713732" y="411561"/>
                    <a:pt x="706387" y="407456"/>
                  </a:cubicBezTo>
                  <a:cubicBezTo>
                    <a:pt x="702858" y="405512"/>
                    <a:pt x="699258" y="403640"/>
                    <a:pt x="695729" y="401839"/>
                  </a:cubicBezTo>
                  <a:cubicBezTo>
                    <a:pt x="674917" y="391109"/>
                    <a:pt x="653312" y="379947"/>
                    <a:pt x="655257" y="353806"/>
                  </a:cubicBezTo>
                  <a:cubicBezTo>
                    <a:pt x="656193" y="341131"/>
                    <a:pt x="661954" y="330761"/>
                    <a:pt x="667499" y="320751"/>
                  </a:cubicBezTo>
                  <a:cubicBezTo>
                    <a:pt x="673476" y="310093"/>
                    <a:pt x="679021" y="300083"/>
                    <a:pt x="678157" y="288057"/>
                  </a:cubicBezTo>
                  <a:cubicBezTo>
                    <a:pt x="677293" y="276390"/>
                    <a:pt x="674917" y="272934"/>
                    <a:pt x="673548" y="271926"/>
                  </a:cubicBezTo>
                  <a:cubicBezTo>
                    <a:pt x="671244" y="270197"/>
                    <a:pt x="666203" y="271277"/>
                    <a:pt x="660226" y="272502"/>
                  </a:cubicBezTo>
                  <a:cubicBezTo>
                    <a:pt x="655257" y="273510"/>
                    <a:pt x="649568" y="274734"/>
                    <a:pt x="643230" y="274734"/>
                  </a:cubicBezTo>
                  <a:lnTo>
                    <a:pt x="642727" y="274734"/>
                  </a:lnTo>
                  <a:cubicBezTo>
                    <a:pt x="615865" y="274734"/>
                    <a:pt x="613200" y="258675"/>
                    <a:pt x="610104" y="240095"/>
                  </a:cubicBezTo>
                  <a:lnTo>
                    <a:pt x="609384" y="235847"/>
                  </a:lnTo>
                  <a:cubicBezTo>
                    <a:pt x="605279" y="211794"/>
                    <a:pt x="589364" y="196527"/>
                    <a:pt x="572585" y="180468"/>
                  </a:cubicBezTo>
                  <a:cubicBezTo>
                    <a:pt x="559910" y="168297"/>
                    <a:pt x="546803" y="155767"/>
                    <a:pt x="538378" y="138915"/>
                  </a:cubicBezTo>
                  <a:cubicBezTo>
                    <a:pt x="518574" y="99091"/>
                    <a:pt x="515333" y="64309"/>
                    <a:pt x="516989" y="24773"/>
                  </a:cubicBezTo>
                  <a:lnTo>
                    <a:pt x="478246" y="0"/>
                  </a:lnTo>
                  <a:lnTo>
                    <a:pt x="0" y="13755"/>
                  </a:lnTo>
                  <a:cubicBezTo>
                    <a:pt x="4104" y="19012"/>
                    <a:pt x="8425" y="24269"/>
                    <a:pt x="12530" y="29310"/>
                  </a:cubicBezTo>
                  <a:cubicBezTo>
                    <a:pt x="18507" y="36583"/>
                    <a:pt x="24197" y="43497"/>
                    <a:pt x="28662" y="49762"/>
                  </a:cubicBezTo>
                  <a:cubicBezTo>
                    <a:pt x="34422" y="57827"/>
                    <a:pt x="40831" y="65029"/>
                    <a:pt x="46953" y="71942"/>
                  </a:cubicBezTo>
                  <a:cubicBezTo>
                    <a:pt x="55378" y="81448"/>
                    <a:pt x="64092" y="91242"/>
                    <a:pt x="71150" y="103196"/>
                  </a:cubicBezTo>
                  <a:cubicBezTo>
                    <a:pt x="84904" y="106365"/>
                    <a:pt x="116374" y="114863"/>
                    <a:pt x="116518" y="138555"/>
                  </a:cubicBezTo>
                  <a:cubicBezTo>
                    <a:pt x="116518" y="149862"/>
                    <a:pt x="111982" y="157063"/>
                    <a:pt x="108237" y="162824"/>
                  </a:cubicBezTo>
                  <a:cubicBezTo>
                    <a:pt x="103340" y="170458"/>
                    <a:pt x="100099" y="175499"/>
                    <a:pt x="106149" y="188893"/>
                  </a:cubicBezTo>
                  <a:cubicBezTo>
                    <a:pt x="113350" y="204880"/>
                    <a:pt x="126025" y="225332"/>
                    <a:pt x="136322" y="237431"/>
                  </a:cubicBezTo>
                  <a:cubicBezTo>
                    <a:pt x="138339" y="239879"/>
                    <a:pt x="140571" y="241176"/>
                    <a:pt x="143092" y="242688"/>
                  </a:cubicBezTo>
                  <a:cubicBezTo>
                    <a:pt x="147052" y="245064"/>
                    <a:pt x="152022" y="248017"/>
                    <a:pt x="155046" y="255434"/>
                  </a:cubicBezTo>
                  <a:cubicBezTo>
                    <a:pt x="158287" y="263212"/>
                    <a:pt x="156918" y="276174"/>
                    <a:pt x="155910" y="286616"/>
                  </a:cubicBezTo>
                  <a:cubicBezTo>
                    <a:pt x="155695" y="288849"/>
                    <a:pt x="155478" y="290937"/>
                    <a:pt x="155334" y="292594"/>
                  </a:cubicBezTo>
                  <a:cubicBezTo>
                    <a:pt x="153102" y="323704"/>
                    <a:pt x="132362" y="582523"/>
                    <a:pt x="131282" y="595989"/>
                  </a:cubicBezTo>
                  <a:lnTo>
                    <a:pt x="141651" y="668724"/>
                  </a:lnTo>
                  <a:cubicBezTo>
                    <a:pt x="163183" y="675565"/>
                    <a:pt x="196742" y="673333"/>
                    <a:pt x="226700" y="671244"/>
                  </a:cubicBezTo>
                  <a:cubicBezTo>
                    <a:pt x="240239" y="670308"/>
                    <a:pt x="252986" y="669372"/>
                    <a:pt x="263788" y="669372"/>
                  </a:cubicBezTo>
                  <a:lnTo>
                    <a:pt x="265516" y="669372"/>
                  </a:lnTo>
                  <a:cubicBezTo>
                    <a:pt x="290721" y="669372"/>
                    <a:pt x="316214" y="667644"/>
                    <a:pt x="340915" y="665987"/>
                  </a:cubicBezTo>
                  <a:cubicBezTo>
                    <a:pt x="365976" y="664259"/>
                    <a:pt x="391901" y="662531"/>
                    <a:pt x="417826" y="662531"/>
                  </a:cubicBezTo>
                  <a:cubicBezTo>
                    <a:pt x="472052" y="662531"/>
                    <a:pt x="522823" y="655977"/>
                    <a:pt x="576545" y="648992"/>
                  </a:cubicBezTo>
                  <a:cubicBezTo>
                    <a:pt x="583458" y="648128"/>
                    <a:pt x="589508" y="647263"/>
                    <a:pt x="595773" y="646399"/>
                  </a:cubicBezTo>
                  <a:cubicBezTo>
                    <a:pt x="640133" y="640278"/>
                    <a:pt x="695368" y="632645"/>
                    <a:pt x="737929" y="644887"/>
                  </a:cubicBezTo>
                  <a:lnTo>
                    <a:pt x="742034" y="646039"/>
                  </a:lnTo>
                  <a:lnTo>
                    <a:pt x="742178" y="650288"/>
                  </a:lnTo>
                  <a:cubicBezTo>
                    <a:pt x="742178" y="652305"/>
                    <a:pt x="742394" y="654393"/>
                    <a:pt x="742466" y="656481"/>
                  </a:cubicBezTo>
                  <a:cubicBezTo>
                    <a:pt x="743186" y="669012"/>
                    <a:pt x="744050" y="683199"/>
                    <a:pt x="736201" y="694217"/>
                  </a:cubicBezTo>
                  <a:cubicBezTo>
                    <a:pt x="732023" y="700122"/>
                    <a:pt x="726407" y="702787"/>
                    <a:pt x="721870" y="704875"/>
                  </a:cubicBezTo>
                  <a:cubicBezTo>
                    <a:pt x="715892" y="707611"/>
                    <a:pt x="713372" y="708764"/>
                    <a:pt x="714308" y="715749"/>
                  </a:cubicBezTo>
                  <a:lnTo>
                    <a:pt x="716469" y="716109"/>
                  </a:lnTo>
                  <a:cubicBezTo>
                    <a:pt x="729144" y="718197"/>
                    <a:pt x="742106" y="720286"/>
                    <a:pt x="754780" y="720286"/>
                  </a:cubicBezTo>
                  <a:cubicBezTo>
                    <a:pt x="778689" y="704947"/>
                    <a:pt x="781066" y="689752"/>
                    <a:pt x="784162" y="668724"/>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9" name="Google Shape;189;p16"/>
            <p:cNvSpPr/>
            <p:nvPr/>
          </p:nvSpPr>
          <p:spPr>
            <a:xfrm>
              <a:off x="5278115" y="4035985"/>
              <a:ext cx="917149" cy="490844"/>
            </a:xfrm>
            <a:custGeom>
              <a:rect b="b" l="l" r="r" t="t"/>
              <a:pathLst>
                <a:path extrusionOk="0" h="569094" w="1063361">
                  <a:moveTo>
                    <a:pt x="235486" y="19588"/>
                  </a:moveTo>
                  <a:lnTo>
                    <a:pt x="156343" y="12819"/>
                  </a:lnTo>
                  <a:lnTo>
                    <a:pt x="156343" y="13755"/>
                  </a:lnTo>
                  <a:lnTo>
                    <a:pt x="144604" y="13755"/>
                  </a:lnTo>
                  <a:lnTo>
                    <a:pt x="144604" y="11810"/>
                  </a:lnTo>
                  <a:lnTo>
                    <a:pt x="6769" y="0"/>
                  </a:lnTo>
                  <a:lnTo>
                    <a:pt x="0" y="89658"/>
                  </a:lnTo>
                  <a:lnTo>
                    <a:pt x="371521" y="126529"/>
                  </a:lnTo>
                  <a:lnTo>
                    <a:pt x="371521" y="359135"/>
                  </a:lnTo>
                  <a:cubicBezTo>
                    <a:pt x="371521" y="375050"/>
                    <a:pt x="369793" y="390821"/>
                    <a:pt x="368064" y="406088"/>
                  </a:cubicBezTo>
                  <a:cubicBezTo>
                    <a:pt x="366192" y="422579"/>
                    <a:pt x="364319" y="439647"/>
                    <a:pt x="364752" y="456498"/>
                  </a:cubicBezTo>
                  <a:cubicBezTo>
                    <a:pt x="372025" y="457938"/>
                    <a:pt x="376850" y="461683"/>
                    <a:pt x="381603" y="465284"/>
                  </a:cubicBezTo>
                  <a:cubicBezTo>
                    <a:pt x="383979" y="467156"/>
                    <a:pt x="386428" y="469028"/>
                    <a:pt x="389524" y="470757"/>
                  </a:cubicBezTo>
                  <a:cubicBezTo>
                    <a:pt x="403855" y="478822"/>
                    <a:pt x="422003" y="484151"/>
                    <a:pt x="441951" y="486096"/>
                  </a:cubicBezTo>
                  <a:cubicBezTo>
                    <a:pt x="454842" y="487320"/>
                    <a:pt x="467228" y="485736"/>
                    <a:pt x="480334" y="484007"/>
                  </a:cubicBezTo>
                  <a:cubicBezTo>
                    <a:pt x="491641" y="482567"/>
                    <a:pt x="503379" y="480983"/>
                    <a:pt x="515477" y="481487"/>
                  </a:cubicBezTo>
                  <a:cubicBezTo>
                    <a:pt x="535929" y="482279"/>
                    <a:pt x="540682" y="489120"/>
                    <a:pt x="545147" y="498698"/>
                  </a:cubicBezTo>
                  <a:cubicBezTo>
                    <a:pt x="547452" y="503667"/>
                    <a:pt x="549828" y="508708"/>
                    <a:pt x="557605" y="514037"/>
                  </a:cubicBezTo>
                  <a:cubicBezTo>
                    <a:pt x="566248" y="519942"/>
                    <a:pt x="579642" y="520519"/>
                    <a:pt x="593757" y="521095"/>
                  </a:cubicBezTo>
                  <a:cubicBezTo>
                    <a:pt x="605639" y="521599"/>
                    <a:pt x="617953" y="522103"/>
                    <a:pt x="628540" y="526064"/>
                  </a:cubicBezTo>
                  <a:cubicBezTo>
                    <a:pt x="636533" y="529016"/>
                    <a:pt x="644022" y="531969"/>
                    <a:pt x="651224" y="534849"/>
                  </a:cubicBezTo>
                  <a:cubicBezTo>
                    <a:pt x="677005" y="545075"/>
                    <a:pt x="699330" y="553933"/>
                    <a:pt x="730080" y="555445"/>
                  </a:cubicBezTo>
                  <a:cubicBezTo>
                    <a:pt x="737713" y="555805"/>
                    <a:pt x="746787" y="554149"/>
                    <a:pt x="756293" y="552421"/>
                  </a:cubicBezTo>
                  <a:cubicBezTo>
                    <a:pt x="770840" y="549756"/>
                    <a:pt x="785891" y="546948"/>
                    <a:pt x="798637" y="551125"/>
                  </a:cubicBezTo>
                  <a:cubicBezTo>
                    <a:pt x="804182" y="552925"/>
                    <a:pt x="808215" y="557318"/>
                    <a:pt x="811672" y="561134"/>
                  </a:cubicBezTo>
                  <a:cubicBezTo>
                    <a:pt x="814841" y="564519"/>
                    <a:pt x="817793" y="567760"/>
                    <a:pt x="820962" y="568480"/>
                  </a:cubicBezTo>
                  <a:cubicBezTo>
                    <a:pt x="828019" y="570064"/>
                    <a:pt x="830108" y="568480"/>
                    <a:pt x="834645" y="564951"/>
                  </a:cubicBezTo>
                  <a:cubicBezTo>
                    <a:pt x="837309" y="562863"/>
                    <a:pt x="840693" y="560342"/>
                    <a:pt x="845447" y="558326"/>
                  </a:cubicBezTo>
                  <a:cubicBezTo>
                    <a:pt x="859705" y="552493"/>
                    <a:pt x="870724" y="554365"/>
                    <a:pt x="881237" y="556093"/>
                  </a:cubicBezTo>
                  <a:cubicBezTo>
                    <a:pt x="889663" y="557534"/>
                    <a:pt x="897585" y="558830"/>
                    <a:pt x="907954" y="556814"/>
                  </a:cubicBezTo>
                  <a:cubicBezTo>
                    <a:pt x="912996" y="555805"/>
                    <a:pt x="917533" y="554437"/>
                    <a:pt x="921854" y="552997"/>
                  </a:cubicBezTo>
                  <a:cubicBezTo>
                    <a:pt x="930135" y="550404"/>
                    <a:pt x="938560" y="547596"/>
                    <a:pt x="950515" y="548028"/>
                  </a:cubicBezTo>
                  <a:cubicBezTo>
                    <a:pt x="963549" y="548460"/>
                    <a:pt x="973344" y="552565"/>
                    <a:pt x="982849" y="556454"/>
                  </a:cubicBezTo>
                  <a:cubicBezTo>
                    <a:pt x="987098" y="558254"/>
                    <a:pt x="991419" y="559982"/>
                    <a:pt x="996172" y="561566"/>
                  </a:cubicBezTo>
                  <a:cubicBezTo>
                    <a:pt x="1018353" y="568696"/>
                    <a:pt x="1053567" y="573449"/>
                    <a:pt x="1062641" y="561783"/>
                  </a:cubicBezTo>
                  <a:lnTo>
                    <a:pt x="1063362" y="562287"/>
                  </a:lnTo>
                  <a:lnTo>
                    <a:pt x="1063362" y="289353"/>
                  </a:lnTo>
                  <a:lnTo>
                    <a:pt x="1031315" y="65173"/>
                  </a:lnTo>
                  <a:lnTo>
                    <a:pt x="235270" y="19516"/>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0" name="Google Shape;190;p16"/>
            <p:cNvSpPr/>
            <p:nvPr/>
          </p:nvSpPr>
          <p:spPr>
            <a:xfrm>
              <a:off x="5212755" y="3217679"/>
              <a:ext cx="899882" cy="443357"/>
            </a:xfrm>
            <a:custGeom>
              <a:rect b="b" l="l" r="r" t="t"/>
              <a:pathLst>
                <a:path extrusionOk="0" h="514037" w="1043341">
                  <a:moveTo>
                    <a:pt x="1006038" y="468452"/>
                  </a:moveTo>
                  <a:cubicBezTo>
                    <a:pt x="1001789" y="462475"/>
                    <a:pt x="996244" y="455778"/>
                    <a:pt x="990339" y="448649"/>
                  </a:cubicBezTo>
                  <a:cubicBezTo>
                    <a:pt x="977809" y="433381"/>
                    <a:pt x="964846" y="417682"/>
                    <a:pt x="958869" y="403640"/>
                  </a:cubicBezTo>
                  <a:cubicBezTo>
                    <a:pt x="953684" y="391469"/>
                    <a:pt x="954764" y="376490"/>
                    <a:pt x="955700" y="361943"/>
                  </a:cubicBezTo>
                  <a:cubicBezTo>
                    <a:pt x="956277" y="353806"/>
                    <a:pt x="956780" y="346172"/>
                    <a:pt x="956204" y="339475"/>
                  </a:cubicBezTo>
                  <a:cubicBezTo>
                    <a:pt x="954836" y="323560"/>
                    <a:pt x="949219" y="308797"/>
                    <a:pt x="943314" y="293098"/>
                  </a:cubicBezTo>
                  <a:cubicBezTo>
                    <a:pt x="938488" y="280279"/>
                    <a:pt x="933448" y="267101"/>
                    <a:pt x="931072" y="253274"/>
                  </a:cubicBezTo>
                  <a:cubicBezTo>
                    <a:pt x="926463" y="226989"/>
                    <a:pt x="917245" y="199695"/>
                    <a:pt x="908315" y="173266"/>
                  </a:cubicBezTo>
                  <a:cubicBezTo>
                    <a:pt x="902914" y="157351"/>
                    <a:pt x="897441" y="140860"/>
                    <a:pt x="892832" y="124513"/>
                  </a:cubicBezTo>
                  <a:lnTo>
                    <a:pt x="795757" y="50050"/>
                  </a:lnTo>
                  <a:lnTo>
                    <a:pt x="712292" y="75543"/>
                  </a:lnTo>
                  <a:lnTo>
                    <a:pt x="679454" y="35143"/>
                  </a:lnTo>
                  <a:lnTo>
                    <a:pt x="601966" y="35143"/>
                  </a:lnTo>
                  <a:lnTo>
                    <a:pt x="25421" y="0"/>
                  </a:lnTo>
                  <a:lnTo>
                    <a:pt x="0" y="287625"/>
                  </a:lnTo>
                  <a:lnTo>
                    <a:pt x="232029" y="313694"/>
                  </a:lnTo>
                  <a:lnTo>
                    <a:pt x="232029" y="490921"/>
                  </a:lnTo>
                  <a:lnTo>
                    <a:pt x="1043341" y="514037"/>
                  </a:lnTo>
                  <a:cubicBezTo>
                    <a:pt x="1037868" y="506116"/>
                    <a:pt x="1031603" y="498986"/>
                    <a:pt x="1024977" y="491569"/>
                  </a:cubicBezTo>
                  <a:cubicBezTo>
                    <a:pt x="1018640" y="484367"/>
                    <a:pt x="1012088" y="477022"/>
                    <a:pt x="1005966" y="468452"/>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1" name="Google Shape;191;p16"/>
            <p:cNvSpPr/>
            <p:nvPr/>
          </p:nvSpPr>
          <p:spPr>
            <a:xfrm>
              <a:off x="3611868" y="3081802"/>
              <a:ext cx="309" cy="186"/>
            </a:xfrm>
            <a:custGeom>
              <a:rect b="b" l="l" r="r" t="t"/>
              <a:pathLst>
                <a:path extrusionOk="0" h="216" w="359">
                  <a:moveTo>
                    <a:pt x="360" y="72"/>
                  </a:moveTo>
                  <a:cubicBezTo>
                    <a:pt x="360" y="72"/>
                    <a:pt x="144" y="72"/>
                    <a:pt x="0" y="0"/>
                  </a:cubicBezTo>
                  <a:cubicBezTo>
                    <a:pt x="144" y="0"/>
                    <a:pt x="144" y="144"/>
                    <a:pt x="288" y="216"/>
                  </a:cubicBezTo>
                  <a:lnTo>
                    <a:pt x="288" y="72"/>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2" name="Google Shape;192;p16"/>
            <p:cNvSpPr/>
            <p:nvPr/>
          </p:nvSpPr>
          <p:spPr>
            <a:xfrm>
              <a:off x="5235495" y="2806445"/>
              <a:ext cx="754731" cy="502239"/>
            </a:xfrm>
            <a:custGeom>
              <a:rect b="b" l="l" r="r" t="t"/>
              <a:pathLst>
                <a:path extrusionOk="0" h="582306" w="875050">
                  <a:moveTo>
                    <a:pt x="575969" y="499994"/>
                  </a:moveTo>
                  <a:lnTo>
                    <a:pt x="658713" y="499994"/>
                  </a:lnTo>
                  <a:cubicBezTo>
                    <a:pt x="658713" y="499994"/>
                    <a:pt x="690112" y="538594"/>
                    <a:pt x="690112" y="538594"/>
                  </a:cubicBezTo>
                  <a:lnTo>
                    <a:pt x="771775" y="513605"/>
                  </a:lnTo>
                  <a:lnTo>
                    <a:pt x="861361" y="582307"/>
                  </a:lnTo>
                  <a:cubicBezTo>
                    <a:pt x="857328" y="566320"/>
                    <a:pt x="855888" y="554149"/>
                    <a:pt x="860642" y="534201"/>
                  </a:cubicBezTo>
                  <a:cubicBezTo>
                    <a:pt x="864242" y="519294"/>
                    <a:pt x="862226" y="513245"/>
                    <a:pt x="858625" y="502299"/>
                  </a:cubicBezTo>
                  <a:cubicBezTo>
                    <a:pt x="857113" y="497618"/>
                    <a:pt x="855313" y="492217"/>
                    <a:pt x="853655" y="485232"/>
                  </a:cubicBezTo>
                  <a:cubicBezTo>
                    <a:pt x="850055" y="469748"/>
                    <a:pt x="854808" y="459090"/>
                    <a:pt x="859345" y="448720"/>
                  </a:cubicBezTo>
                  <a:cubicBezTo>
                    <a:pt x="861506" y="443895"/>
                    <a:pt x="863738" y="438926"/>
                    <a:pt x="865251" y="433165"/>
                  </a:cubicBezTo>
                  <a:cubicBezTo>
                    <a:pt x="870147" y="415018"/>
                    <a:pt x="869283" y="393774"/>
                    <a:pt x="868491" y="373177"/>
                  </a:cubicBezTo>
                  <a:cubicBezTo>
                    <a:pt x="868202" y="365400"/>
                    <a:pt x="867843" y="357694"/>
                    <a:pt x="867843" y="350349"/>
                  </a:cubicBezTo>
                  <a:cubicBezTo>
                    <a:pt x="867843" y="301163"/>
                    <a:pt x="870075" y="252986"/>
                    <a:pt x="872452" y="207833"/>
                  </a:cubicBezTo>
                  <a:cubicBezTo>
                    <a:pt x="872667" y="203512"/>
                    <a:pt x="873028" y="198687"/>
                    <a:pt x="873459" y="193574"/>
                  </a:cubicBezTo>
                  <a:cubicBezTo>
                    <a:pt x="874828" y="176003"/>
                    <a:pt x="876556" y="154110"/>
                    <a:pt x="872667" y="140860"/>
                  </a:cubicBezTo>
                  <a:cubicBezTo>
                    <a:pt x="870652" y="134018"/>
                    <a:pt x="865106" y="127681"/>
                    <a:pt x="859129" y="121056"/>
                  </a:cubicBezTo>
                  <a:cubicBezTo>
                    <a:pt x="852143" y="113134"/>
                    <a:pt x="844870" y="104997"/>
                    <a:pt x="842710" y="94627"/>
                  </a:cubicBezTo>
                  <a:cubicBezTo>
                    <a:pt x="839325" y="78711"/>
                    <a:pt x="848039" y="67837"/>
                    <a:pt x="854952" y="59124"/>
                  </a:cubicBezTo>
                  <a:cubicBezTo>
                    <a:pt x="857256" y="56315"/>
                    <a:pt x="859345" y="53578"/>
                    <a:pt x="861001" y="50842"/>
                  </a:cubicBezTo>
                  <a:cubicBezTo>
                    <a:pt x="816497" y="49258"/>
                    <a:pt x="607943" y="41984"/>
                    <a:pt x="593829" y="41984"/>
                  </a:cubicBezTo>
                  <a:cubicBezTo>
                    <a:pt x="578490" y="41984"/>
                    <a:pt x="103412" y="4753"/>
                    <a:pt x="42416" y="0"/>
                  </a:cubicBezTo>
                  <a:lnTo>
                    <a:pt x="28517" y="142228"/>
                  </a:lnTo>
                  <a:lnTo>
                    <a:pt x="0" y="464851"/>
                  </a:lnTo>
                  <a:lnTo>
                    <a:pt x="575825" y="499994"/>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3" name="Google Shape;193;p16"/>
            <p:cNvSpPr/>
            <p:nvPr/>
          </p:nvSpPr>
          <p:spPr>
            <a:xfrm>
              <a:off x="4506903" y="2859131"/>
              <a:ext cx="741558" cy="605346"/>
            </a:xfrm>
            <a:custGeom>
              <a:rect b="b" l="l" r="r" t="t"/>
              <a:pathLst>
                <a:path extrusionOk="0" h="701850" w="859777">
                  <a:moveTo>
                    <a:pt x="859777" y="99596"/>
                  </a:moveTo>
                  <a:lnTo>
                    <a:pt x="83104" y="0"/>
                  </a:lnTo>
                  <a:lnTo>
                    <a:pt x="0" y="472485"/>
                  </a:lnTo>
                  <a:lnTo>
                    <a:pt x="0" y="611112"/>
                  </a:lnTo>
                  <a:lnTo>
                    <a:pt x="806559" y="701850"/>
                  </a:lnTo>
                  <a:lnTo>
                    <a:pt x="859777" y="99596"/>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4" name="Google Shape;194;p16"/>
            <p:cNvSpPr/>
            <p:nvPr/>
          </p:nvSpPr>
          <p:spPr>
            <a:xfrm>
              <a:off x="7962850" y="3464954"/>
              <a:ext cx="287703" cy="364483"/>
            </a:xfrm>
            <a:custGeom>
              <a:rect b="b" l="l" r="r" t="t"/>
              <a:pathLst>
                <a:path extrusionOk="0" h="422589" w="333569">
                  <a:moveTo>
                    <a:pt x="333569" y="222524"/>
                  </a:moveTo>
                  <a:cubicBezTo>
                    <a:pt x="325720" y="220651"/>
                    <a:pt x="317943" y="218635"/>
                    <a:pt x="310669" y="216835"/>
                  </a:cubicBezTo>
                  <a:cubicBezTo>
                    <a:pt x="303899" y="215106"/>
                    <a:pt x="297562" y="213522"/>
                    <a:pt x="292089" y="212154"/>
                  </a:cubicBezTo>
                  <a:cubicBezTo>
                    <a:pt x="291946" y="212154"/>
                    <a:pt x="291874" y="212082"/>
                    <a:pt x="291730" y="212010"/>
                  </a:cubicBezTo>
                  <a:cubicBezTo>
                    <a:pt x="281647" y="188389"/>
                    <a:pt x="266525" y="152958"/>
                    <a:pt x="264076" y="137403"/>
                  </a:cubicBezTo>
                  <a:cubicBezTo>
                    <a:pt x="261555" y="121776"/>
                    <a:pt x="256803" y="106005"/>
                    <a:pt x="252122" y="90810"/>
                  </a:cubicBezTo>
                  <a:cubicBezTo>
                    <a:pt x="248808" y="80080"/>
                    <a:pt x="245424" y="68990"/>
                    <a:pt x="242832" y="57899"/>
                  </a:cubicBezTo>
                  <a:cubicBezTo>
                    <a:pt x="241895" y="54011"/>
                    <a:pt x="240959" y="50194"/>
                    <a:pt x="240023" y="46377"/>
                  </a:cubicBezTo>
                  <a:cubicBezTo>
                    <a:pt x="237071" y="34495"/>
                    <a:pt x="234046" y="22180"/>
                    <a:pt x="232390" y="9290"/>
                  </a:cubicBezTo>
                  <a:lnTo>
                    <a:pt x="231741" y="4105"/>
                  </a:lnTo>
                  <a:cubicBezTo>
                    <a:pt x="231526" y="2737"/>
                    <a:pt x="231382" y="1368"/>
                    <a:pt x="231237" y="0"/>
                  </a:cubicBezTo>
                  <a:cubicBezTo>
                    <a:pt x="225333" y="5113"/>
                    <a:pt x="221299" y="10946"/>
                    <a:pt x="220868" y="14547"/>
                  </a:cubicBezTo>
                  <a:lnTo>
                    <a:pt x="220724" y="14547"/>
                  </a:lnTo>
                  <a:cubicBezTo>
                    <a:pt x="154111" y="27365"/>
                    <a:pt x="70358" y="47889"/>
                    <a:pt x="0" y="67981"/>
                  </a:cubicBezTo>
                  <a:cubicBezTo>
                    <a:pt x="6841" y="70862"/>
                    <a:pt x="13827" y="74031"/>
                    <a:pt x="20524" y="78351"/>
                  </a:cubicBezTo>
                  <a:cubicBezTo>
                    <a:pt x="26501" y="82240"/>
                    <a:pt x="30534" y="87425"/>
                    <a:pt x="34423" y="92466"/>
                  </a:cubicBezTo>
                  <a:cubicBezTo>
                    <a:pt x="38888" y="98155"/>
                    <a:pt x="42992" y="103556"/>
                    <a:pt x="49834" y="106725"/>
                  </a:cubicBezTo>
                  <a:cubicBezTo>
                    <a:pt x="54514" y="108886"/>
                    <a:pt x="60780" y="108669"/>
                    <a:pt x="67549" y="108381"/>
                  </a:cubicBezTo>
                  <a:cubicBezTo>
                    <a:pt x="75327" y="108093"/>
                    <a:pt x="84184" y="107805"/>
                    <a:pt x="92106" y="111334"/>
                  </a:cubicBezTo>
                  <a:cubicBezTo>
                    <a:pt x="116447" y="122136"/>
                    <a:pt x="128401" y="142444"/>
                    <a:pt x="139995" y="161960"/>
                  </a:cubicBezTo>
                  <a:cubicBezTo>
                    <a:pt x="144100" y="168945"/>
                    <a:pt x="148421" y="176147"/>
                    <a:pt x="153102" y="182772"/>
                  </a:cubicBezTo>
                  <a:cubicBezTo>
                    <a:pt x="173194" y="210642"/>
                    <a:pt x="182916" y="213810"/>
                    <a:pt x="219643" y="216259"/>
                  </a:cubicBezTo>
                  <a:lnTo>
                    <a:pt x="222668" y="216475"/>
                  </a:lnTo>
                  <a:lnTo>
                    <a:pt x="229005" y="226917"/>
                  </a:lnTo>
                  <a:cubicBezTo>
                    <a:pt x="235342" y="237359"/>
                    <a:pt x="246432" y="255794"/>
                    <a:pt x="257451" y="270773"/>
                  </a:cubicBezTo>
                  <a:cubicBezTo>
                    <a:pt x="263283" y="270125"/>
                    <a:pt x="270413" y="273510"/>
                    <a:pt x="281647" y="277039"/>
                  </a:cubicBezTo>
                  <a:cubicBezTo>
                    <a:pt x="303324" y="283880"/>
                    <a:pt x="308797" y="283232"/>
                    <a:pt x="306132" y="309445"/>
                  </a:cubicBezTo>
                  <a:cubicBezTo>
                    <a:pt x="302243" y="347540"/>
                    <a:pt x="267964" y="382179"/>
                    <a:pt x="282080" y="421643"/>
                  </a:cubicBezTo>
                  <a:cubicBezTo>
                    <a:pt x="317799" y="431077"/>
                    <a:pt x="315062" y="367416"/>
                    <a:pt x="316142" y="344444"/>
                  </a:cubicBezTo>
                  <a:cubicBezTo>
                    <a:pt x="317727" y="310453"/>
                    <a:pt x="333641" y="283232"/>
                    <a:pt x="331697" y="249385"/>
                  </a:cubicBezTo>
                  <a:cubicBezTo>
                    <a:pt x="330905" y="235486"/>
                    <a:pt x="330545" y="229509"/>
                    <a:pt x="333569" y="222452"/>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5" name="Google Shape;195;p16"/>
            <p:cNvSpPr/>
            <p:nvPr/>
          </p:nvSpPr>
          <p:spPr>
            <a:xfrm>
              <a:off x="8171853" y="3457452"/>
              <a:ext cx="97259" cy="190234"/>
            </a:xfrm>
            <a:custGeom>
              <a:rect b="b" l="l" r="r" t="t"/>
              <a:pathLst>
                <a:path extrusionOk="0" h="220561" w="112764">
                  <a:moveTo>
                    <a:pt x="108957" y="185779"/>
                  </a:moveTo>
                  <a:cubicBezTo>
                    <a:pt x="97795" y="159925"/>
                    <a:pt x="66829" y="140482"/>
                    <a:pt x="58835" y="111676"/>
                  </a:cubicBezTo>
                  <a:cubicBezTo>
                    <a:pt x="40904" y="91584"/>
                    <a:pt x="25781" y="66307"/>
                    <a:pt x="19948" y="47295"/>
                  </a:cubicBezTo>
                  <a:cubicBezTo>
                    <a:pt x="18291" y="41894"/>
                    <a:pt x="18291" y="35197"/>
                    <a:pt x="18363" y="28139"/>
                  </a:cubicBezTo>
                  <a:cubicBezTo>
                    <a:pt x="18363" y="13233"/>
                    <a:pt x="17859" y="3223"/>
                    <a:pt x="9938" y="414"/>
                  </a:cubicBezTo>
                  <a:cubicBezTo>
                    <a:pt x="7489" y="-450"/>
                    <a:pt x="3960" y="54"/>
                    <a:pt x="0" y="1782"/>
                  </a:cubicBezTo>
                  <a:cubicBezTo>
                    <a:pt x="432" y="5023"/>
                    <a:pt x="792" y="8264"/>
                    <a:pt x="1224" y="11432"/>
                  </a:cubicBezTo>
                  <a:lnTo>
                    <a:pt x="1872" y="16545"/>
                  </a:lnTo>
                  <a:cubicBezTo>
                    <a:pt x="3384" y="28716"/>
                    <a:pt x="6265" y="40166"/>
                    <a:pt x="9218" y="52264"/>
                  </a:cubicBezTo>
                  <a:cubicBezTo>
                    <a:pt x="10153" y="56153"/>
                    <a:pt x="11162" y="60042"/>
                    <a:pt x="12098" y="63930"/>
                  </a:cubicBezTo>
                  <a:cubicBezTo>
                    <a:pt x="14619" y="74661"/>
                    <a:pt x="17931" y="85535"/>
                    <a:pt x="21172" y="96121"/>
                  </a:cubicBezTo>
                  <a:cubicBezTo>
                    <a:pt x="25925" y="111748"/>
                    <a:pt x="30893" y="127879"/>
                    <a:pt x="33487" y="144298"/>
                  </a:cubicBezTo>
                  <a:cubicBezTo>
                    <a:pt x="36727" y="164678"/>
                    <a:pt x="44793" y="185274"/>
                    <a:pt x="52714" y="204646"/>
                  </a:cubicBezTo>
                  <a:cubicBezTo>
                    <a:pt x="53506" y="206447"/>
                    <a:pt x="54370" y="208247"/>
                    <a:pt x="55162" y="210047"/>
                  </a:cubicBezTo>
                  <a:cubicBezTo>
                    <a:pt x="60060" y="211271"/>
                    <a:pt x="65461" y="212640"/>
                    <a:pt x="71294" y="214080"/>
                  </a:cubicBezTo>
                  <a:cubicBezTo>
                    <a:pt x="79575" y="216169"/>
                    <a:pt x="88434" y="218401"/>
                    <a:pt x="97291" y="220561"/>
                  </a:cubicBezTo>
                  <a:cubicBezTo>
                    <a:pt x="98011" y="219553"/>
                    <a:pt x="98587" y="218617"/>
                    <a:pt x="99379" y="217465"/>
                  </a:cubicBezTo>
                  <a:cubicBezTo>
                    <a:pt x="109966" y="202054"/>
                    <a:pt x="117743" y="206015"/>
                    <a:pt x="108957" y="185706"/>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6" name="Google Shape;196;p16"/>
            <p:cNvSpPr/>
            <p:nvPr/>
          </p:nvSpPr>
          <p:spPr>
            <a:xfrm>
              <a:off x="4626502" y="3418233"/>
              <a:ext cx="776153" cy="617582"/>
            </a:xfrm>
            <a:custGeom>
              <a:rect b="b" l="l" r="r" t="t"/>
              <a:pathLst>
                <a:path extrusionOk="0" h="716037" w="899888">
                  <a:moveTo>
                    <a:pt x="899889" y="91674"/>
                  </a:moveTo>
                  <a:lnTo>
                    <a:pt x="84977" y="0"/>
                  </a:lnTo>
                  <a:lnTo>
                    <a:pt x="0" y="639054"/>
                  </a:lnTo>
                  <a:lnTo>
                    <a:pt x="899889" y="716037"/>
                  </a:lnTo>
                  <a:lnTo>
                    <a:pt x="899889" y="91674"/>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7" name="Google Shape;197;p16"/>
            <p:cNvSpPr/>
            <p:nvPr/>
          </p:nvSpPr>
          <p:spPr>
            <a:xfrm>
              <a:off x="8439879" y="2289826"/>
              <a:ext cx="375578" cy="591516"/>
            </a:xfrm>
            <a:custGeom>
              <a:rect b="b" l="l" r="r" t="t"/>
              <a:pathLst>
                <a:path extrusionOk="0" h="685816" w="435453">
                  <a:moveTo>
                    <a:pt x="423587" y="273598"/>
                  </a:moveTo>
                  <a:cubicBezTo>
                    <a:pt x="409328" y="277487"/>
                    <a:pt x="384051" y="280079"/>
                    <a:pt x="371953" y="268341"/>
                  </a:cubicBezTo>
                  <a:cubicBezTo>
                    <a:pt x="363455" y="260059"/>
                    <a:pt x="366696" y="234206"/>
                    <a:pt x="354742" y="225636"/>
                  </a:cubicBezTo>
                  <a:cubicBezTo>
                    <a:pt x="343076" y="217283"/>
                    <a:pt x="320391" y="229813"/>
                    <a:pt x="308436" y="221532"/>
                  </a:cubicBezTo>
                  <a:cubicBezTo>
                    <a:pt x="293386" y="211017"/>
                    <a:pt x="298210" y="178899"/>
                    <a:pt x="296626" y="162696"/>
                  </a:cubicBezTo>
                  <a:cubicBezTo>
                    <a:pt x="291009" y="106165"/>
                    <a:pt x="297562" y="63100"/>
                    <a:pt x="251545" y="25797"/>
                  </a:cubicBezTo>
                  <a:cubicBezTo>
                    <a:pt x="226196" y="5273"/>
                    <a:pt x="221299" y="-7618"/>
                    <a:pt x="189037" y="4985"/>
                  </a:cubicBezTo>
                  <a:cubicBezTo>
                    <a:pt x="163616" y="14923"/>
                    <a:pt x="150221" y="21692"/>
                    <a:pt x="123864" y="12618"/>
                  </a:cubicBezTo>
                  <a:cubicBezTo>
                    <a:pt x="112054" y="8514"/>
                    <a:pt x="114286" y="-1712"/>
                    <a:pt x="100892" y="4985"/>
                  </a:cubicBezTo>
                  <a:cubicBezTo>
                    <a:pt x="89513" y="10674"/>
                    <a:pt x="91746" y="21188"/>
                    <a:pt x="89082" y="30694"/>
                  </a:cubicBezTo>
                  <a:cubicBezTo>
                    <a:pt x="82744" y="53306"/>
                    <a:pt x="79431" y="77359"/>
                    <a:pt x="76335" y="100764"/>
                  </a:cubicBezTo>
                  <a:cubicBezTo>
                    <a:pt x="69133" y="154414"/>
                    <a:pt x="72662" y="210081"/>
                    <a:pt x="64092" y="263300"/>
                  </a:cubicBezTo>
                  <a:cubicBezTo>
                    <a:pt x="60204" y="287425"/>
                    <a:pt x="51850" y="313062"/>
                    <a:pt x="39319" y="335314"/>
                  </a:cubicBezTo>
                  <a:cubicBezTo>
                    <a:pt x="28878" y="353966"/>
                    <a:pt x="15411" y="360519"/>
                    <a:pt x="1368" y="378378"/>
                  </a:cubicBezTo>
                  <a:cubicBezTo>
                    <a:pt x="936" y="378955"/>
                    <a:pt x="432" y="379459"/>
                    <a:pt x="0" y="380035"/>
                  </a:cubicBezTo>
                  <a:cubicBezTo>
                    <a:pt x="2737" y="388028"/>
                    <a:pt x="6193" y="396238"/>
                    <a:pt x="10514" y="406248"/>
                  </a:cubicBezTo>
                  <a:lnTo>
                    <a:pt x="11162" y="407760"/>
                  </a:lnTo>
                  <a:cubicBezTo>
                    <a:pt x="19876" y="427924"/>
                    <a:pt x="24700" y="449456"/>
                    <a:pt x="29454" y="470197"/>
                  </a:cubicBezTo>
                  <a:cubicBezTo>
                    <a:pt x="32406" y="483231"/>
                    <a:pt x="35430" y="496626"/>
                    <a:pt x="39392" y="509444"/>
                  </a:cubicBezTo>
                  <a:cubicBezTo>
                    <a:pt x="50194" y="544659"/>
                    <a:pt x="60204" y="581458"/>
                    <a:pt x="69925" y="622074"/>
                  </a:cubicBezTo>
                  <a:cubicBezTo>
                    <a:pt x="70645" y="625099"/>
                    <a:pt x="71438" y="629420"/>
                    <a:pt x="72302" y="634461"/>
                  </a:cubicBezTo>
                  <a:cubicBezTo>
                    <a:pt x="74894" y="649296"/>
                    <a:pt x="79791" y="677021"/>
                    <a:pt x="87929" y="682350"/>
                  </a:cubicBezTo>
                  <a:cubicBezTo>
                    <a:pt x="94698" y="686815"/>
                    <a:pt x="113350" y="686167"/>
                    <a:pt x="130418" y="684799"/>
                  </a:cubicBezTo>
                  <a:cubicBezTo>
                    <a:pt x="137906" y="654769"/>
                    <a:pt x="155262" y="626827"/>
                    <a:pt x="174706" y="604143"/>
                  </a:cubicBezTo>
                  <a:cubicBezTo>
                    <a:pt x="188677" y="587868"/>
                    <a:pt x="185220" y="565687"/>
                    <a:pt x="199623" y="551573"/>
                  </a:cubicBezTo>
                  <a:cubicBezTo>
                    <a:pt x="215970" y="535657"/>
                    <a:pt x="234261" y="545235"/>
                    <a:pt x="243984" y="520895"/>
                  </a:cubicBezTo>
                  <a:cubicBezTo>
                    <a:pt x="251905" y="501019"/>
                    <a:pt x="245784" y="476462"/>
                    <a:pt x="258530" y="457810"/>
                  </a:cubicBezTo>
                  <a:cubicBezTo>
                    <a:pt x="275886" y="432389"/>
                    <a:pt x="273077" y="459610"/>
                    <a:pt x="299218" y="460979"/>
                  </a:cubicBezTo>
                  <a:cubicBezTo>
                    <a:pt x="321039" y="462131"/>
                    <a:pt x="334433" y="443839"/>
                    <a:pt x="338539" y="425836"/>
                  </a:cubicBezTo>
                  <a:cubicBezTo>
                    <a:pt x="346316" y="392205"/>
                    <a:pt x="347972" y="397318"/>
                    <a:pt x="379226" y="378234"/>
                  </a:cubicBezTo>
                  <a:cubicBezTo>
                    <a:pt x="420850" y="352741"/>
                    <a:pt x="454049" y="321343"/>
                    <a:pt x="423659" y="273526"/>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8" name="Google Shape;198;p16"/>
            <p:cNvSpPr/>
            <p:nvPr/>
          </p:nvSpPr>
          <p:spPr>
            <a:xfrm>
              <a:off x="7348079" y="3921357"/>
              <a:ext cx="929542" cy="418698"/>
            </a:xfrm>
            <a:custGeom>
              <a:rect b="b" l="l" r="r" t="t"/>
              <a:pathLst>
                <a:path extrusionOk="0" h="485447" w="1077730">
                  <a:moveTo>
                    <a:pt x="979322" y="167937"/>
                  </a:moveTo>
                  <a:cubicBezTo>
                    <a:pt x="996748" y="175787"/>
                    <a:pt x="1005030" y="210930"/>
                    <a:pt x="1029299" y="201352"/>
                  </a:cubicBezTo>
                  <a:cubicBezTo>
                    <a:pt x="1040821" y="196815"/>
                    <a:pt x="1051336" y="163256"/>
                    <a:pt x="1059977" y="151230"/>
                  </a:cubicBezTo>
                  <a:cubicBezTo>
                    <a:pt x="1070204" y="136971"/>
                    <a:pt x="1084894" y="119760"/>
                    <a:pt x="1073732" y="100676"/>
                  </a:cubicBezTo>
                  <a:cubicBezTo>
                    <a:pt x="1058249" y="74319"/>
                    <a:pt x="1047230" y="100676"/>
                    <a:pt x="1032396" y="112774"/>
                  </a:cubicBezTo>
                  <a:cubicBezTo>
                    <a:pt x="1012880" y="69926"/>
                    <a:pt x="973344" y="120624"/>
                    <a:pt x="957069" y="98299"/>
                  </a:cubicBezTo>
                  <a:cubicBezTo>
                    <a:pt x="943098" y="79144"/>
                    <a:pt x="980762" y="78135"/>
                    <a:pt x="986738" y="75615"/>
                  </a:cubicBezTo>
                  <a:cubicBezTo>
                    <a:pt x="1003230" y="68557"/>
                    <a:pt x="1007767" y="68053"/>
                    <a:pt x="1007191" y="46017"/>
                  </a:cubicBezTo>
                  <a:cubicBezTo>
                    <a:pt x="1034844" y="40688"/>
                    <a:pt x="1037076" y="21676"/>
                    <a:pt x="1031316" y="0"/>
                  </a:cubicBezTo>
                  <a:cubicBezTo>
                    <a:pt x="1020586" y="4897"/>
                    <a:pt x="1002510" y="6049"/>
                    <a:pt x="989331" y="6337"/>
                  </a:cubicBezTo>
                  <a:cubicBezTo>
                    <a:pt x="985010" y="6409"/>
                    <a:pt x="980689" y="6481"/>
                    <a:pt x="976585" y="6697"/>
                  </a:cubicBezTo>
                  <a:cubicBezTo>
                    <a:pt x="961174" y="7633"/>
                    <a:pt x="945619" y="11306"/>
                    <a:pt x="930640" y="14835"/>
                  </a:cubicBezTo>
                  <a:cubicBezTo>
                    <a:pt x="926823" y="15771"/>
                    <a:pt x="923078" y="16635"/>
                    <a:pt x="919261" y="17499"/>
                  </a:cubicBezTo>
                  <a:cubicBezTo>
                    <a:pt x="887071" y="24773"/>
                    <a:pt x="854448" y="30030"/>
                    <a:pt x="822834" y="35071"/>
                  </a:cubicBezTo>
                  <a:cubicBezTo>
                    <a:pt x="799646" y="38816"/>
                    <a:pt x="775665" y="42632"/>
                    <a:pt x="752117" y="47241"/>
                  </a:cubicBezTo>
                  <a:cubicBezTo>
                    <a:pt x="684856" y="60420"/>
                    <a:pt x="616010" y="67549"/>
                    <a:pt x="549469" y="74535"/>
                  </a:cubicBezTo>
                  <a:cubicBezTo>
                    <a:pt x="517638" y="77847"/>
                    <a:pt x="484800" y="81232"/>
                    <a:pt x="452466" y="85265"/>
                  </a:cubicBezTo>
                  <a:cubicBezTo>
                    <a:pt x="424308" y="88793"/>
                    <a:pt x="396366" y="92682"/>
                    <a:pt x="368425" y="96499"/>
                  </a:cubicBezTo>
                  <a:cubicBezTo>
                    <a:pt x="350349" y="99020"/>
                    <a:pt x="332130" y="101468"/>
                    <a:pt x="313838" y="103916"/>
                  </a:cubicBezTo>
                  <a:cubicBezTo>
                    <a:pt x="310669" y="125953"/>
                    <a:pt x="302676" y="144460"/>
                    <a:pt x="289857" y="158935"/>
                  </a:cubicBezTo>
                  <a:cubicBezTo>
                    <a:pt x="285608" y="163760"/>
                    <a:pt x="281432" y="169377"/>
                    <a:pt x="276967" y="175355"/>
                  </a:cubicBezTo>
                  <a:cubicBezTo>
                    <a:pt x="269333" y="185725"/>
                    <a:pt x="261412" y="196383"/>
                    <a:pt x="251978" y="204232"/>
                  </a:cubicBezTo>
                  <a:cubicBezTo>
                    <a:pt x="237503" y="216259"/>
                    <a:pt x="220940" y="223388"/>
                    <a:pt x="204881" y="230301"/>
                  </a:cubicBezTo>
                  <a:cubicBezTo>
                    <a:pt x="186949" y="238007"/>
                    <a:pt x="169954" y="245280"/>
                    <a:pt x="155767" y="259035"/>
                  </a:cubicBezTo>
                  <a:cubicBezTo>
                    <a:pt x="125593" y="288201"/>
                    <a:pt x="95779" y="308365"/>
                    <a:pt x="61212" y="331697"/>
                  </a:cubicBezTo>
                  <a:lnTo>
                    <a:pt x="57396" y="334290"/>
                  </a:lnTo>
                  <a:cubicBezTo>
                    <a:pt x="30535" y="352437"/>
                    <a:pt x="1800" y="385204"/>
                    <a:pt x="0" y="415522"/>
                  </a:cubicBezTo>
                  <a:cubicBezTo>
                    <a:pt x="115007" y="408392"/>
                    <a:pt x="226125" y="374618"/>
                    <a:pt x="325360" y="344300"/>
                  </a:cubicBezTo>
                  <a:cubicBezTo>
                    <a:pt x="331986" y="342283"/>
                    <a:pt x="338755" y="339979"/>
                    <a:pt x="345453" y="337674"/>
                  </a:cubicBezTo>
                  <a:cubicBezTo>
                    <a:pt x="373394" y="328097"/>
                    <a:pt x="402344" y="318159"/>
                    <a:pt x="424668" y="329321"/>
                  </a:cubicBezTo>
                  <a:cubicBezTo>
                    <a:pt x="436190" y="335082"/>
                    <a:pt x="444688" y="345740"/>
                    <a:pt x="450521" y="361727"/>
                  </a:cubicBezTo>
                  <a:cubicBezTo>
                    <a:pt x="499419" y="364248"/>
                    <a:pt x="547884" y="360215"/>
                    <a:pt x="602543" y="349197"/>
                  </a:cubicBezTo>
                  <a:lnTo>
                    <a:pt x="607656" y="348189"/>
                  </a:lnTo>
                  <a:lnTo>
                    <a:pt x="609313" y="353158"/>
                  </a:lnTo>
                  <a:cubicBezTo>
                    <a:pt x="613129" y="364608"/>
                    <a:pt x="626595" y="372889"/>
                    <a:pt x="638550" y="380163"/>
                  </a:cubicBezTo>
                  <a:cubicBezTo>
                    <a:pt x="643015" y="382899"/>
                    <a:pt x="647263" y="385492"/>
                    <a:pt x="650936" y="388156"/>
                  </a:cubicBezTo>
                  <a:cubicBezTo>
                    <a:pt x="663539" y="397230"/>
                    <a:pt x="674845" y="407888"/>
                    <a:pt x="685792" y="418186"/>
                  </a:cubicBezTo>
                  <a:cubicBezTo>
                    <a:pt x="690616" y="422651"/>
                    <a:pt x="695369" y="427188"/>
                    <a:pt x="700267" y="431581"/>
                  </a:cubicBezTo>
                  <a:cubicBezTo>
                    <a:pt x="703003" y="434029"/>
                    <a:pt x="705811" y="436622"/>
                    <a:pt x="708692" y="439214"/>
                  </a:cubicBezTo>
                  <a:cubicBezTo>
                    <a:pt x="729000" y="457794"/>
                    <a:pt x="751972" y="478822"/>
                    <a:pt x="776674" y="481199"/>
                  </a:cubicBezTo>
                  <a:lnTo>
                    <a:pt x="778978" y="481415"/>
                  </a:lnTo>
                  <a:lnTo>
                    <a:pt x="782578" y="485448"/>
                  </a:lnTo>
                  <a:cubicBezTo>
                    <a:pt x="819882" y="480983"/>
                    <a:pt x="836589" y="497978"/>
                    <a:pt x="841558" y="447712"/>
                  </a:cubicBezTo>
                  <a:cubicBezTo>
                    <a:pt x="843359" y="429421"/>
                    <a:pt x="844151" y="411993"/>
                    <a:pt x="853512" y="398238"/>
                  </a:cubicBezTo>
                  <a:cubicBezTo>
                    <a:pt x="863019" y="384268"/>
                    <a:pt x="880158" y="370801"/>
                    <a:pt x="891032" y="355678"/>
                  </a:cubicBezTo>
                  <a:cubicBezTo>
                    <a:pt x="898593" y="345164"/>
                    <a:pt x="911628" y="314846"/>
                    <a:pt x="921566" y="308509"/>
                  </a:cubicBezTo>
                  <a:cubicBezTo>
                    <a:pt x="931144" y="302387"/>
                    <a:pt x="962398" y="305700"/>
                    <a:pt x="973560" y="305052"/>
                  </a:cubicBezTo>
                  <a:cubicBezTo>
                    <a:pt x="1022386" y="302171"/>
                    <a:pt x="1039093" y="288345"/>
                    <a:pt x="1036284" y="238439"/>
                  </a:cubicBezTo>
                  <a:cubicBezTo>
                    <a:pt x="1020369" y="236999"/>
                    <a:pt x="963334" y="296050"/>
                    <a:pt x="968951" y="245496"/>
                  </a:cubicBezTo>
                  <a:cubicBezTo>
                    <a:pt x="970968" y="227133"/>
                    <a:pt x="984074" y="229221"/>
                    <a:pt x="976657" y="205529"/>
                  </a:cubicBezTo>
                  <a:cubicBezTo>
                    <a:pt x="971976" y="190478"/>
                    <a:pt x="957069" y="180251"/>
                    <a:pt x="979177" y="167721"/>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9" name="Google Shape;199;p16"/>
            <p:cNvSpPr/>
            <p:nvPr/>
          </p:nvSpPr>
          <p:spPr>
            <a:xfrm>
              <a:off x="7460347" y="3528202"/>
              <a:ext cx="773856" cy="487270"/>
            </a:xfrm>
            <a:custGeom>
              <a:rect b="b" l="l" r="r" t="t"/>
              <a:pathLst>
                <a:path extrusionOk="0" h="564951" w="897224">
                  <a:moveTo>
                    <a:pt x="798277" y="154542"/>
                  </a:moveTo>
                  <a:cubicBezTo>
                    <a:pt x="760614" y="151734"/>
                    <a:pt x="747723" y="146405"/>
                    <a:pt x="726047" y="116375"/>
                  </a:cubicBezTo>
                  <a:cubicBezTo>
                    <a:pt x="721006" y="109390"/>
                    <a:pt x="716613" y="101900"/>
                    <a:pt x="712292" y="94699"/>
                  </a:cubicBezTo>
                  <a:cubicBezTo>
                    <a:pt x="701202" y="75903"/>
                    <a:pt x="690688" y="58115"/>
                    <a:pt x="669732" y="48826"/>
                  </a:cubicBezTo>
                  <a:cubicBezTo>
                    <a:pt x="664259" y="46377"/>
                    <a:pt x="657490" y="46593"/>
                    <a:pt x="650360" y="46881"/>
                  </a:cubicBezTo>
                  <a:cubicBezTo>
                    <a:pt x="642582" y="47097"/>
                    <a:pt x="634589" y="47385"/>
                    <a:pt x="627387" y="44145"/>
                  </a:cubicBezTo>
                  <a:cubicBezTo>
                    <a:pt x="617953" y="39824"/>
                    <a:pt x="612409" y="32694"/>
                    <a:pt x="607584" y="26429"/>
                  </a:cubicBezTo>
                  <a:cubicBezTo>
                    <a:pt x="604127" y="21964"/>
                    <a:pt x="600886" y="17788"/>
                    <a:pt x="596565" y="14979"/>
                  </a:cubicBezTo>
                  <a:cubicBezTo>
                    <a:pt x="588500" y="9722"/>
                    <a:pt x="580002" y="6337"/>
                    <a:pt x="571073" y="2809"/>
                  </a:cubicBezTo>
                  <a:cubicBezTo>
                    <a:pt x="568768" y="1872"/>
                    <a:pt x="566464" y="936"/>
                    <a:pt x="564159" y="0"/>
                  </a:cubicBezTo>
                  <a:cubicBezTo>
                    <a:pt x="563655" y="144"/>
                    <a:pt x="563151" y="288"/>
                    <a:pt x="562719" y="432"/>
                  </a:cubicBezTo>
                  <a:cubicBezTo>
                    <a:pt x="563583" y="7273"/>
                    <a:pt x="570352" y="13395"/>
                    <a:pt x="577481" y="19804"/>
                  </a:cubicBezTo>
                  <a:cubicBezTo>
                    <a:pt x="585331" y="26933"/>
                    <a:pt x="593397" y="34207"/>
                    <a:pt x="593829" y="43857"/>
                  </a:cubicBezTo>
                  <a:cubicBezTo>
                    <a:pt x="594045" y="49330"/>
                    <a:pt x="591597" y="54731"/>
                    <a:pt x="586699" y="59916"/>
                  </a:cubicBezTo>
                  <a:cubicBezTo>
                    <a:pt x="572513" y="74823"/>
                    <a:pt x="555445" y="69278"/>
                    <a:pt x="540395" y="64453"/>
                  </a:cubicBezTo>
                  <a:cubicBezTo>
                    <a:pt x="532545" y="61932"/>
                    <a:pt x="524984" y="59484"/>
                    <a:pt x="518358" y="59988"/>
                  </a:cubicBezTo>
                  <a:cubicBezTo>
                    <a:pt x="522175" y="82816"/>
                    <a:pt x="503523" y="107949"/>
                    <a:pt x="489552" y="126745"/>
                  </a:cubicBezTo>
                  <a:cubicBezTo>
                    <a:pt x="486312" y="131066"/>
                    <a:pt x="483287" y="135171"/>
                    <a:pt x="480911" y="138771"/>
                  </a:cubicBezTo>
                  <a:cubicBezTo>
                    <a:pt x="476950" y="144676"/>
                    <a:pt x="471765" y="155119"/>
                    <a:pt x="466292" y="166209"/>
                  </a:cubicBezTo>
                  <a:cubicBezTo>
                    <a:pt x="452321" y="194438"/>
                    <a:pt x="436478" y="226341"/>
                    <a:pt x="418978" y="232822"/>
                  </a:cubicBezTo>
                  <a:cubicBezTo>
                    <a:pt x="408969" y="236495"/>
                    <a:pt x="401407" y="233974"/>
                    <a:pt x="395934" y="232030"/>
                  </a:cubicBezTo>
                  <a:cubicBezTo>
                    <a:pt x="389957" y="230013"/>
                    <a:pt x="387220" y="229077"/>
                    <a:pt x="381747" y="233902"/>
                  </a:cubicBezTo>
                  <a:cubicBezTo>
                    <a:pt x="374977" y="239951"/>
                    <a:pt x="367272" y="256442"/>
                    <a:pt x="361151" y="269693"/>
                  </a:cubicBezTo>
                  <a:cubicBezTo>
                    <a:pt x="357478" y="277615"/>
                    <a:pt x="354022" y="285032"/>
                    <a:pt x="350781" y="290361"/>
                  </a:cubicBezTo>
                  <a:cubicBezTo>
                    <a:pt x="326584" y="330473"/>
                    <a:pt x="312973" y="360791"/>
                    <a:pt x="309949" y="406088"/>
                  </a:cubicBezTo>
                  <a:lnTo>
                    <a:pt x="309733" y="409761"/>
                  </a:lnTo>
                  <a:lnTo>
                    <a:pt x="306349" y="411129"/>
                  </a:lnTo>
                  <a:cubicBezTo>
                    <a:pt x="301740" y="413001"/>
                    <a:pt x="296770" y="414658"/>
                    <a:pt x="291730" y="416386"/>
                  </a:cubicBezTo>
                  <a:cubicBezTo>
                    <a:pt x="281144" y="419915"/>
                    <a:pt x="270197" y="423659"/>
                    <a:pt x="262132" y="429637"/>
                  </a:cubicBezTo>
                  <a:cubicBezTo>
                    <a:pt x="259107" y="431869"/>
                    <a:pt x="257162" y="434678"/>
                    <a:pt x="255218" y="437558"/>
                  </a:cubicBezTo>
                  <a:cubicBezTo>
                    <a:pt x="251978" y="442239"/>
                    <a:pt x="248377" y="447568"/>
                    <a:pt x="240095" y="450737"/>
                  </a:cubicBezTo>
                  <a:cubicBezTo>
                    <a:pt x="234046" y="453041"/>
                    <a:pt x="227420" y="451601"/>
                    <a:pt x="221660" y="450377"/>
                  </a:cubicBezTo>
                  <a:cubicBezTo>
                    <a:pt x="218563" y="449728"/>
                    <a:pt x="215467" y="449080"/>
                    <a:pt x="213594" y="449225"/>
                  </a:cubicBezTo>
                  <a:cubicBezTo>
                    <a:pt x="203584" y="450377"/>
                    <a:pt x="197175" y="455346"/>
                    <a:pt x="189685" y="461107"/>
                  </a:cubicBezTo>
                  <a:cubicBezTo>
                    <a:pt x="183708" y="465716"/>
                    <a:pt x="177515" y="470469"/>
                    <a:pt x="169017" y="473637"/>
                  </a:cubicBezTo>
                  <a:cubicBezTo>
                    <a:pt x="162680" y="476014"/>
                    <a:pt x="157567" y="477094"/>
                    <a:pt x="153102" y="477094"/>
                  </a:cubicBezTo>
                  <a:cubicBezTo>
                    <a:pt x="143020" y="477094"/>
                    <a:pt x="136467" y="471621"/>
                    <a:pt x="126889" y="463627"/>
                  </a:cubicBezTo>
                  <a:lnTo>
                    <a:pt x="121848" y="459450"/>
                  </a:lnTo>
                  <a:cubicBezTo>
                    <a:pt x="117095" y="455562"/>
                    <a:pt x="112342" y="451313"/>
                    <a:pt x="107517" y="447064"/>
                  </a:cubicBezTo>
                  <a:cubicBezTo>
                    <a:pt x="99523" y="453761"/>
                    <a:pt x="90449" y="465644"/>
                    <a:pt x="82241" y="476446"/>
                  </a:cubicBezTo>
                  <a:cubicBezTo>
                    <a:pt x="77055" y="483287"/>
                    <a:pt x="72158" y="489769"/>
                    <a:pt x="67621" y="494881"/>
                  </a:cubicBezTo>
                  <a:cubicBezTo>
                    <a:pt x="59484" y="504027"/>
                    <a:pt x="49474" y="513605"/>
                    <a:pt x="38888" y="523759"/>
                  </a:cubicBezTo>
                  <a:cubicBezTo>
                    <a:pt x="24269" y="537730"/>
                    <a:pt x="9290" y="552133"/>
                    <a:pt x="0" y="564951"/>
                  </a:cubicBezTo>
                  <a:cubicBezTo>
                    <a:pt x="80080" y="562431"/>
                    <a:pt x="159727" y="551485"/>
                    <a:pt x="236927" y="540827"/>
                  </a:cubicBezTo>
                  <a:cubicBezTo>
                    <a:pt x="264868" y="536938"/>
                    <a:pt x="292953" y="533049"/>
                    <a:pt x="321111" y="529520"/>
                  </a:cubicBezTo>
                  <a:cubicBezTo>
                    <a:pt x="353517" y="525488"/>
                    <a:pt x="386500" y="522031"/>
                    <a:pt x="418330" y="518718"/>
                  </a:cubicBezTo>
                  <a:cubicBezTo>
                    <a:pt x="484656" y="511805"/>
                    <a:pt x="553213" y="504675"/>
                    <a:pt x="619898" y="491569"/>
                  </a:cubicBezTo>
                  <a:cubicBezTo>
                    <a:pt x="643663" y="486888"/>
                    <a:pt x="667787" y="483071"/>
                    <a:pt x="691048" y="479326"/>
                  </a:cubicBezTo>
                  <a:cubicBezTo>
                    <a:pt x="722446" y="474285"/>
                    <a:pt x="754924" y="469100"/>
                    <a:pt x="786755" y="461899"/>
                  </a:cubicBezTo>
                  <a:cubicBezTo>
                    <a:pt x="790500" y="461035"/>
                    <a:pt x="794245" y="460171"/>
                    <a:pt x="797989" y="459306"/>
                  </a:cubicBezTo>
                  <a:cubicBezTo>
                    <a:pt x="813472" y="455634"/>
                    <a:pt x="829531" y="451817"/>
                    <a:pt x="845950" y="450809"/>
                  </a:cubicBezTo>
                  <a:cubicBezTo>
                    <a:pt x="850128" y="450521"/>
                    <a:pt x="854593" y="450449"/>
                    <a:pt x="859130" y="450377"/>
                  </a:cubicBezTo>
                  <a:cubicBezTo>
                    <a:pt x="870363" y="450161"/>
                    <a:pt x="888655" y="446848"/>
                    <a:pt x="897224" y="442815"/>
                  </a:cubicBezTo>
                  <a:cubicBezTo>
                    <a:pt x="891464" y="427188"/>
                    <a:pt x="883469" y="411273"/>
                    <a:pt x="879221" y="398886"/>
                  </a:cubicBezTo>
                  <a:lnTo>
                    <a:pt x="844222" y="401407"/>
                  </a:lnTo>
                  <a:cubicBezTo>
                    <a:pt x="840333" y="385276"/>
                    <a:pt x="822690" y="374186"/>
                    <a:pt x="819089" y="358847"/>
                  </a:cubicBezTo>
                  <a:cubicBezTo>
                    <a:pt x="816497" y="347901"/>
                    <a:pt x="817865" y="324424"/>
                    <a:pt x="816569" y="311389"/>
                  </a:cubicBezTo>
                  <a:cubicBezTo>
                    <a:pt x="813688" y="282872"/>
                    <a:pt x="813760" y="236062"/>
                    <a:pt x="826146" y="211362"/>
                  </a:cubicBezTo>
                  <a:cubicBezTo>
                    <a:pt x="827587" y="208481"/>
                    <a:pt x="828955" y="206249"/>
                    <a:pt x="830324" y="204304"/>
                  </a:cubicBezTo>
                  <a:cubicBezTo>
                    <a:pt x="820673" y="191198"/>
                    <a:pt x="810807" y="175283"/>
                    <a:pt x="801518" y="159943"/>
                  </a:cubicBezTo>
                  <a:lnTo>
                    <a:pt x="798349" y="154758"/>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0" name="Google Shape;200;p16"/>
            <p:cNvSpPr/>
            <p:nvPr/>
          </p:nvSpPr>
          <p:spPr>
            <a:xfrm>
              <a:off x="4093991" y="3221407"/>
              <a:ext cx="595594" cy="746651"/>
            </a:xfrm>
            <a:custGeom>
              <a:rect b="b" l="l" r="r" t="t"/>
              <a:pathLst>
                <a:path extrusionOk="0" h="865682" w="690544">
                  <a:moveTo>
                    <a:pt x="466868" y="201712"/>
                  </a:moveTo>
                  <a:lnTo>
                    <a:pt x="466868" y="57035"/>
                  </a:lnTo>
                  <a:cubicBezTo>
                    <a:pt x="367489" y="40760"/>
                    <a:pt x="262852" y="21244"/>
                    <a:pt x="156991" y="0"/>
                  </a:cubicBezTo>
                  <a:lnTo>
                    <a:pt x="0" y="763926"/>
                  </a:lnTo>
                  <a:lnTo>
                    <a:pt x="605567" y="865682"/>
                  </a:lnTo>
                  <a:lnTo>
                    <a:pt x="690544" y="226773"/>
                  </a:lnTo>
                  <a:lnTo>
                    <a:pt x="466868" y="201640"/>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1" name="Google Shape;201;p16"/>
            <p:cNvSpPr/>
            <p:nvPr/>
          </p:nvSpPr>
          <p:spPr>
            <a:xfrm>
              <a:off x="8375967" y="2626643"/>
              <a:ext cx="176503" cy="359132"/>
            </a:xfrm>
            <a:custGeom>
              <a:rect b="b" l="l" r="r" t="t"/>
              <a:pathLst>
                <a:path extrusionOk="0" h="416385" w="204641">
                  <a:moveTo>
                    <a:pt x="155527" y="301811"/>
                  </a:moveTo>
                  <a:cubicBezTo>
                    <a:pt x="144077" y="294322"/>
                    <a:pt x="139108" y="271205"/>
                    <a:pt x="134715" y="246144"/>
                  </a:cubicBezTo>
                  <a:cubicBezTo>
                    <a:pt x="133923" y="241392"/>
                    <a:pt x="133203" y="237287"/>
                    <a:pt x="132483" y="234406"/>
                  </a:cubicBezTo>
                  <a:cubicBezTo>
                    <a:pt x="122833" y="194078"/>
                    <a:pt x="112967" y="157423"/>
                    <a:pt x="102165" y="122496"/>
                  </a:cubicBezTo>
                  <a:cubicBezTo>
                    <a:pt x="98132" y="109318"/>
                    <a:pt x="95035" y="95635"/>
                    <a:pt x="92011" y="82384"/>
                  </a:cubicBezTo>
                  <a:cubicBezTo>
                    <a:pt x="87402" y="62076"/>
                    <a:pt x="82649" y="41120"/>
                    <a:pt x="74367" y="21964"/>
                  </a:cubicBezTo>
                  <a:lnTo>
                    <a:pt x="73719" y="20452"/>
                  </a:lnTo>
                  <a:cubicBezTo>
                    <a:pt x="70479" y="13035"/>
                    <a:pt x="67742" y="6409"/>
                    <a:pt x="65221" y="0"/>
                  </a:cubicBezTo>
                  <a:cubicBezTo>
                    <a:pt x="58092" y="8282"/>
                    <a:pt x="50747" y="16131"/>
                    <a:pt x="42897" y="23477"/>
                  </a:cubicBezTo>
                  <a:cubicBezTo>
                    <a:pt x="49811" y="49330"/>
                    <a:pt x="53843" y="77631"/>
                    <a:pt x="51251" y="95995"/>
                  </a:cubicBezTo>
                  <a:lnTo>
                    <a:pt x="50459" y="101252"/>
                  </a:lnTo>
                  <a:lnTo>
                    <a:pt x="45130" y="101036"/>
                  </a:lnTo>
                  <a:cubicBezTo>
                    <a:pt x="43113" y="100892"/>
                    <a:pt x="40449" y="101108"/>
                    <a:pt x="39368" y="102548"/>
                  </a:cubicBezTo>
                  <a:cubicBezTo>
                    <a:pt x="35480" y="107877"/>
                    <a:pt x="42753" y="127033"/>
                    <a:pt x="47146" y="138411"/>
                  </a:cubicBezTo>
                  <a:cubicBezTo>
                    <a:pt x="51755" y="150582"/>
                    <a:pt x="54348" y="157711"/>
                    <a:pt x="53412" y="162752"/>
                  </a:cubicBezTo>
                  <a:lnTo>
                    <a:pt x="52691" y="166497"/>
                  </a:lnTo>
                  <a:lnTo>
                    <a:pt x="49018" y="167361"/>
                  </a:lnTo>
                  <a:cubicBezTo>
                    <a:pt x="46642" y="167937"/>
                    <a:pt x="44049" y="168441"/>
                    <a:pt x="41385" y="169017"/>
                  </a:cubicBezTo>
                  <a:cubicBezTo>
                    <a:pt x="28063" y="171826"/>
                    <a:pt x="11571" y="175283"/>
                    <a:pt x="5450" y="186013"/>
                  </a:cubicBezTo>
                  <a:cubicBezTo>
                    <a:pt x="-2399" y="199911"/>
                    <a:pt x="-23" y="228429"/>
                    <a:pt x="1921" y="251402"/>
                  </a:cubicBezTo>
                  <a:cubicBezTo>
                    <a:pt x="2713" y="260619"/>
                    <a:pt x="3433" y="269261"/>
                    <a:pt x="3433" y="276174"/>
                  </a:cubicBezTo>
                  <a:cubicBezTo>
                    <a:pt x="3433" y="322984"/>
                    <a:pt x="4298" y="375698"/>
                    <a:pt x="13011" y="416386"/>
                  </a:cubicBezTo>
                  <a:cubicBezTo>
                    <a:pt x="25830" y="414442"/>
                    <a:pt x="37064" y="409329"/>
                    <a:pt x="48731" y="404000"/>
                  </a:cubicBezTo>
                  <a:cubicBezTo>
                    <a:pt x="58164" y="399679"/>
                    <a:pt x="67958" y="395214"/>
                    <a:pt x="78689" y="392477"/>
                  </a:cubicBezTo>
                  <a:cubicBezTo>
                    <a:pt x="87330" y="390245"/>
                    <a:pt x="95324" y="388949"/>
                    <a:pt x="103029" y="387724"/>
                  </a:cubicBezTo>
                  <a:cubicBezTo>
                    <a:pt x="120168" y="384916"/>
                    <a:pt x="135003" y="382467"/>
                    <a:pt x="149838" y="370873"/>
                  </a:cubicBezTo>
                  <a:cubicBezTo>
                    <a:pt x="166185" y="358127"/>
                    <a:pt x="183901" y="350421"/>
                    <a:pt x="204641" y="347324"/>
                  </a:cubicBezTo>
                  <a:cubicBezTo>
                    <a:pt x="202048" y="340987"/>
                    <a:pt x="200392" y="334146"/>
                    <a:pt x="200392" y="325576"/>
                  </a:cubicBezTo>
                  <a:cubicBezTo>
                    <a:pt x="200392" y="319095"/>
                    <a:pt x="201041" y="312758"/>
                    <a:pt x="202048" y="306420"/>
                  </a:cubicBezTo>
                  <a:cubicBezTo>
                    <a:pt x="195279" y="306924"/>
                    <a:pt x="188942" y="307213"/>
                    <a:pt x="183180" y="307213"/>
                  </a:cubicBezTo>
                  <a:cubicBezTo>
                    <a:pt x="171011" y="307213"/>
                    <a:pt x="161433" y="305844"/>
                    <a:pt x="155383" y="301811"/>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2" name="Google Shape;202;p16"/>
            <p:cNvSpPr/>
            <p:nvPr/>
          </p:nvSpPr>
          <p:spPr>
            <a:xfrm>
              <a:off x="7484327" y="3490240"/>
              <a:ext cx="478082" cy="439429"/>
            </a:xfrm>
            <a:custGeom>
              <a:rect b="b" l="l" r="r" t="t"/>
              <a:pathLst>
                <a:path extrusionOk="0" h="509483" w="554298">
                  <a:moveTo>
                    <a:pt x="518073" y="35935"/>
                  </a:moveTo>
                  <a:cubicBezTo>
                    <a:pt x="496397" y="25997"/>
                    <a:pt x="431224" y="52498"/>
                    <a:pt x="396297" y="66757"/>
                  </a:cubicBezTo>
                  <a:cubicBezTo>
                    <a:pt x="384487" y="71582"/>
                    <a:pt x="375197" y="75327"/>
                    <a:pt x="370012" y="76839"/>
                  </a:cubicBezTo>
                  <a:cubicBezTo>
                    <a:pt x="319098" y="91314"/>
                    <a:pt x="271712" y="98443"/>
                    <a:pt x="225839" y="98443"/>
                  </a:cubicBezTo>
                  <a:cubicBezTo>
                    <a:pt x="218278" y="98443"/>
                    <a:pt x="210789" y="98227"/>
                    <a:pt x="203299" y="97867"/>
                  </a:cubicBezTo>
                  <a:lnTo>
                    <a:pt x="197970" y="97579"/>
                  </a:lnTo>
                  <a:lnTo>
                    <a:pt x="197681" y="92250"/>
                  </a:lnTo>
                  <a:cubicBezTo>
                    <a:pt x="196962" y="78351"/>
                    <a:pt x="198978" y="65461"/>
                    <a:pt x="200778" y="54011"/>
                  </a:cubicBezTo>
                  <a:cubicBezTo>
                    <a:pt x="204019" y="33415"/>
                    <a:pt x="206468" y="16563"/>
                    <a:pt x="193721" y="0"/>
                  </a:cubicBezTo>
                  <a:cubicBezTo>
                    <a:pt x="193433" y="10298"/>
                    <a:pt x="191560" y="20164"/>
                    <a:pt x="187743" y="34711"/>
                  </a:cubicBezTo>
                  <a:cubicBezTo>
                    <a:pt x="184864" y="45225"/>
                    <a:pt x="183639" y="56819"/>
                    <a:pt x="182487" y="67981"/>
                  </a:cubicBezTo>
                  <a:cubicBezTo>
                    <a:pt x="181191" y="79720"/>
                    <a:pt x="179894" y="91890"/>
                    <a:pt x="176798" y="103052"/>
                  </a:cubicBezTo>
                  <a:cubicBezTo>
                    <a:pt x="170389" y="125737"/>
                    <a:pt x="151161" y="140428"/>
                    <a:pt x="132509" y="154686"/>
                  </a:cubicBezTo>
                  <a:cubicBezTo>
                    <a:pt x="116090" y="167145"/>
                    <a:pt x="100607" y="178955"/>
                    <a:pt x="93405" y="195590"/>
                  </a:cubicBezTo>
                  <a:cubicBezTo>
                    <a:pt x="92109" y="198471"/>
                    <a:pt x="91317" y="202720"/>
                    <a:pt x="90381" y="207185"/>
                  </a:cubicBezTo>
                  <a:cubicBezTo>
                    <a:pt x="88796" y="215250"/>
                    <a:pt x="87140" y="223676"/>
                    <a:pt x="82171" y="229365"/>
                  </a:cubicBezTo>
                  <a:cubicBezTo>
                    <a:pt x="77130" y="235126"/>
                    <a:pt x="70937" y="236207"/>
                    <a:pt x="66400" y="236999"/>
                  </a:cubicBezTo>
                  <a:cubicBezTo>
                    <a:pt x="63663" y="237503"/>
                    <a:pt x="61503" y="237863"/>
                    <a:pt x="60207" y="238943"/>
                  </a:cubicBezTo>
                  <a:cubicBezTo>
                    <a:pt x="51637" y="246145"/>
                    <a:pt x="49981" y="256731"/>
                    <a:pt x="48037" y="268973"/>
                  </a:cubicBezTo>
                  <a:cubicBezTo>
                    <a:pt x="46668" y="277759"/>
                    <a:pt x="45084" y="287769"/>
                    <a:pt x="40547" y="297274"/>
                  </a:cubicBezTo>
                  <a:cubicBezTo>
                    <a:pt x="32193" y="314774"/>
                    <a:pt x="24704" y="326368"/>
                    <a:pt x="13109" y="330329"/>
                  </a:cubicBezTo>
                  <a:cubicBezTo>
                    <a:pt x="10589" y="331193"/>
                    <a:pt x="7924" y="331625"/>
                    <a:pt x="5188" y="331625"/>
                  </a:cubicBezTo>
                  <a:cubicBezTo>
                    <a:pt x="4756" y="336450"/>
                    <a:pt x="3820" y="341563"/>
                    <a:pt x="2812" y="346820"/>
                  </a:cubicBezTo>
                  <a:cubicBezTo>
                    <a:pt x="1011" y="356038"/>
                    <a:pt x="-789" y="365544"/>
                    <a:pt x="363" y="373610"/>
                  </a:cubicBezTo>
                  <a:cubicBezTo>
                    <a:pt x="2739" y="389741"/>
                    <a:pt x="12966" y="401983"/>
                    <a:pt x="24847" y="416242"/>
                  </a:cubicBezTo>
                  <a:lnTo>
                    <a:pt x="26648" y="418402"/>
                  </a:lnTo>
                  <a:cubicBezTo>
                    <a:pt x="52717" y="449656"/>
                    <a:pt x="77130" y="474501"/>
                    <a:pt x="101399" y="494305"/>
                  </a:cubicBezTo>
                  <a:lnTo>
                    <a:pt x="106584" y="498626"/>
                  </a:lnTo>
                  <a:cubicBezTo>
                    <a:pt x="119907" y="509788"/>
                    <a:pt x="122643" y="512093"/>
                    <a:pt x="137046" y="506692"/>
                  </a:cubicBezTo>
                  <a:cubicBezTo>
                    <a:pt x="143887" y="504099"/>
                    <a:pt x="149144" y="500066"/>
                    <a:pt x="154689" y="495818"/>
                  </a:cubicBezTo>
                  <a:cubicBezTo>
                    <a:pt x="162827" y="489552"/>
                    <a:pt x="171181" y="483143"/>
                    <a:pt x="184431" y="481631"/>
                  </a:cubicBezTo>
                  <a:cubicBezTo>
                    <a:pt x="188176" y="481199"/>
                    <a:pt x="192352" y="482063"/>
                    <a:pt x="196386" y="482999"/>
                  </a:cubicBezTo>
                  <a:cubicBezTo>
                    <a:pt x="200562" y="483935"/>
                    <a:pt x="205387" y="484944"/>
                    <a:pt x="208124" y="483935"/>
                  </a:cubicBezTo>
                  <a:cubicBezTo>
                    <a:pt x="213021" y="482063"/>
                    <a:pt x="214965" y="479182"/>
                    <a:pt x="217774" y="475077"/>
                  </a:cubicBezTo>
                  <a:cubicBezTo>
                    <a:pt x="220150" y="471693"/>
                    <a:pt x="222743" y="467804"/>
                    <a:pt x="227351" y="464347"/>
                  </a:cubicBezTo>
                  <a:cubicBezTo>
                    <a:pt x="236930" y="457218"/>
                    <a:pt x="248740" y="453257"/>
                    <a:pt x="260190" y="449440"/>
                  </a:cubicBezTo>
                  <a:cubicBezTo>
                    <a:pt x="263791" y="448216"/>
                    <a:pt x="267320" y="447064"/>
                    <a:pt x="270704" y="445768"/>
                  </a:cubicBezTo>
                  <a:cubicBezTo>
                    <a:pt x="274305" y="400183"/>
                    <a:pt x="288420" y="369073"/>
                    <a:pt x="312904" y="328529"/>
                  </a:cubicBezTo>
                  <a:cubicBezTo>
                    <a:pt x="315785" y="323704"/>
                    <a:pt x="319169" y="316574"/>
                    <a:pt x="322699" y="308941"/>
                  </a:cubicBezTo>
                  <a:cubicBezTo>
                    <a:pt x="330044" y="293242"/>
                    <a:pt x="337533" y="276967"/>
                    <a:pt x="346175" y="269333"/>
                  </a:cubicBezTo>
                  <a:cubicBezTo>
                    <a:pt x="356834" y="259899"/>
                    <a:pt x="365187" y="262780"/>
                    <a:pt x="371956" y="265084"/>
                  </a:cubicBezTo>
                  <a:cubicBezTo>
                    <a:pt x="376853" y="266740"/>
                    <a:pt x="381030" y="268181"/>
                    <a:pt x="387151" y="265948"/>
                  </a:cubicBezTo>
                  <a:cubicBezTo>
                    <a:pt x="400257" y="261123"/>
                    <a:pt x="416245" y="228789"/>
                    <a:pt x="427984" y="205168"/>
                  </a:cubicBezTo>
                  <a:cubicBezTo>
                    <a:pt x="433888" y="193214"/>
                    <a:pt x="439001" y="182916"/>
                    <a:pt x="443394" y="176363"/>
                  </a:cubicBezTo>
                  <a:cubicBezTo>
                    <a:pt x="445915" y="172618"/>
                    <a:pt x="449011" y="168369"/>
                    <a:pt x="452396" y="163904"/>
                  </a:cubicBezTo>
                  <a:cubicBezTo>
                    <a:pt x="466078" y="145469"/>
                    <a:pt x="484874" y="120264"/>
                    <a:pt x="477889" y="101756"/>
                  </a:cubicBezTo>
                  <a:lnTo>
                    <a:pt x="475800" y="96283"/>
                  </a:lnTo>
                  <a:lnTo>
                    <a:pt x="481273" y="94195"/>
                  </a:lnTo>
                  <a:cubicBezTo>
                    <a:pt x="492796" y="89874"/>
                    <a:pt x="504678" y="93690"/>
                    <a:pt x="516201" y="97363"/>
                  </a:cubicBezTo>
                  <a:cubicBezTo>
                    <a:pt x="531755" y="102404"/>
                    <a:pt x="541765" y="104997"/>
                    <a:pt x="550408" y="95851"/>
                  </a:cubicBezTo>
                  <a:cubicBezTo>
                    <a:pt x="553144" y="93042"/>
                    <a:pt x="554368" y="90594"/>
                    <a:pt x="554296" y="88361"/>
                  </a:cubicBezTo>
                  <a:cubicBezTo>
                    <a:pt x="554152" y="83680"/>
                    <a:pt x="547886" y="78063"/>
                    <a:pt x="541838" y="72590"/>
                  </a:cubicBezTo>
                  <a:cubicBezTo>
                    <a:pt x="533052" y="64669"/>
                    <a:pt x="522466" y="54875"/>
                    <a:pt x="523330" y="41552"/>
                  </a:cubicBezTo>
                  <a:cubicBezTo>
                    <a:pt x="522466" y="39032"/>
                    <a:pt x="520809" y="37303"/>
                    <a:pt x="518073" y="36079"/>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3" name="Google Shape;203;p16"/>
            <p:cNvSpPr/>
            <p:nvPr/>
          </p:nvSpPr>
          <p:spPr>
            <a:xfrm>
              <a:off x="8308163" y="3072545"/>
              <a:ext cx="194100" cy="164907"/>
            </a:xfrm>
            <a:custGeom>
              <a:rect b="b" l="l" r="r" t="t"/>
              <a:pathLst>
                <a:path extrusionOk="0" h="191197" w="225044">
                  <a:moveTo>
                    <a:pt x="217483" y="77847"/>
                  </a:moveTo>
                  <a:cubicBezTo>
                    <a:pt x="215034" y="68053"/>
                    <a:pt x="211290" y="58115"/>
                    <a:pt x="207617" y="48466"/>
                  </a:cubicBezTo>
                  <a:cubicBezTo>
                    <a:pt x="201712" y="32838"/>
                    <a:pt x="195807" y="16851"/>
                    <a:pt x="194510" y="0"/>
                  </a:cubicBezTo>
                  <a:cubicBezTo>
                    <a:pt x="166857" y="8570"/>
                    <a:pt x="139419" y="19516"/>
                    <a:pt x="112847" y="30318"/>
                  </a:cubicBezTo>
                  <a:cubicBezTo>
                    <a:pt x="76551" y="45009"/>
                    <a:pt x="39032" y="60060"/>
                    <a:pt x="0" y="69350"/>
                  </a:cubicBezTo>
                  <a:cubicBezTo>
                    <a:pt x="2161" y="71726"/>
                    <a:pt x="4393" y="73958"/>
                    <a:pt x="6770" y="76263"/>
                  </a:cubicBezTo>
                  <a:cubicBezTo>
                    <a:pt x="12171" y="81448"/>
                    <a:pt x="17644" y="86777"/>
                    <a:pt x="21893" y="94122"/>
                  </a:cubicBezTo>
                  <a:cubicBezTo>
                    <a:pt x="28302" y="105213"/>
                    <a:pt x="29310" y="115151"/>
                    <a:pt x="30462" y="125665"/>
                  </a:cubicBezTo>
                  <a:cubicBezTo>
                    <a:pt x="30822" y="128689"/>
                    <a:pt x="31111" y="131858"/>
                    <a:pt x="31614" y="135171"/>
                  </a:cubicBezTo>
                  <a:cubicBezTo>
                    <a:pt x="34423" y="154038"/>
                    <a:pt x="38744" y="173626"/>
                    <a:pt x="49906" y="191198"/>
                  </a:cubicBezTo>
                  <a:cubicBezTo>
                    <a:pt x="81016" y="136683"/>
                    <a:pt x="152814" y="137547"/>
                    <a:pt x="207185" y="116015"/>
                  </a:cubicBezTo>
                  <a:cubicBezTo>
                    <a:pt x="212010" y="114142"/>
                    <a:pt x="218275" y="112198"/>
                    <a:pt x="225044" y="110182"/>
                  </a:cubicBezTo>
                  <a:cubicBezTo>
                    <a:pt x="223244" y="103772"/>
                    <a:pt x="221732" y="97075"/>
                    <a:pt x="220363" y="90738"/>
                  </a:cubicBezTo>
                  <a:cubicBezTo>
                    <a:pt x="219427" y="86201"/>
                    <a:pt x="218492" y="81880"/>
                    <a:pt x="217483" y="77847"/>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4" name="Google Shape;204;p16"/>
            <p:cNvSpPr/>
            <p:nvPr/>
          </p:nvSpPr>
          <p:spPr>
            <a:xfrm>
              <a:off x="3505130" y="3083169"/>
              <a:ext cx="714228" cy="1049882"/>
            </a:xfrm>
            <a:custGeom>
              <a:rect b="b" l="l" r="r" t="t"/>
              <a:pathLst>
                <a:path extrusionOk="0" h="1217255" w="828090">
                  <a:moveTo>
                    <a:pt x="130705" y="72"/>
                  </a:moveTo>
                  <a:cubicBezTo>
                    <a:pt x="123504" y="48682"/>
                    <a:pt x="57539" y="260907"/>
                    <a:pt x="0" y="441015"/>
                  </a:cubicBezTo>
                  <a:lnTo>
                    <a:pt x="532473" y="1217256"/>
                  </a:lnTo>
                  <a:lnTo>
                    <a:pt x="532473" y="1062857"/>
                  </a:lnTo>
                  <a:lnTo>
                    <a:pt x="632572" y="1109594"/>
                  </a:lnTo>
                  <a:lnTo>
                    <a:pt x="828091" y="157855"/>
                  </a:lnTo>
                  <a:cubicBezTo>
                    <a:pt x="584899" y="108813"/>
                    <a:pt x="336234" y="50626"/>
                    <a:pt x="130705" y="0"/>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5" name="Google Shape;205;p16"/>
            <p:cNvSpPr/>
            <p:nvPr/>
          </p:nvSpPr>
          <p:spPr>
            <a:xfrm>
              <a:off x="8193225" y="3200048"/>
              <a:ext cx="298307" cy="347295"/>
            </a:xfrm>
            <a:custGeom>
              <a:rect b="b" l="l" r="r" t="t"/>
              <a:pathLst>
                <a:path extrusionOk="0" h="402661" w="345863">
                  <a:moveTo>
                    <a:pt x="24773" y="46937"/>
                  </a:moveTo>
                  <a:cubicBezTo>
                    <a:pt x="24557" y="49098"/>
                    <a:pt x="24125" y="51042"/>
                    <a:pt x="23837" y="53131"/>
                  </a:cubicBezTo>
                  <a:cubicBezTo>
                    <a:pt x="23837" y="53131"/>
                    <a:pt x="23837" y="53203"/>
                    <a:pt x="23837" y="53275"/>
                  </a:cubicBezTo>
                  <a:lnTo>
                    <a:pt x="23837" y="53275"/>
                  </a:lnTo>
                  <a:cubicBezTo>
                    <a:pt x="21317" y="69766"/>
                    <a:pt x="16780" y="83809"/>
                    <a:pt x="11451" y="99364"/>
                  </a:cubicBezTo>
                  <a:cubicBezTo>
                    <a:pt x="9578" y="104765"/>
                    <a:pt x="7706" y="110310"/>
                    <a:pt x="5834" y="116215"/>
                  </a:cubicBezTo>
                  <a:cubicBezTo>
                    <a:pt x="-1728" y="140052"/>
                    <a:pt x="6842" y="149270"/>
                    <a:pt x="22396" y="166049"/>
                  </a:cubicBezTo>
                  <a:lnTo>
                    <a:pt x="28158" y="172314"/>
                  </a:lnTo>
                  <a:cubicBezTo>
                    <a:pt x="31903" y="176491"/>
                    <a:pt x="36079" y="180452"/>
                    <a:pt x="40112" y="184268"/>
                  </a:cubicBezTo>
                  <a:cubicBezTo>
                    <a:pt x="54947" y="198455"/>
                    <a:pt x="71870" y="214514"/>
                    <a:pt x="58620" y="236695"/>
                  </a:cubicBezTo>
                  <a:cubicBezTo>
                    <a:pt x="50410" y="250449"/>
                    <a:pt x="23621" y="285808"/>
                    <a:pt x="0" y="296323"/>
                  </a:cubicBezTo>
                  <a:cubicBezTo>
                    <a:pt x="5329" y="304604"/>
                    <a:pt x="5473" y="316414"/>
                    <a:pt x="5401" y="326568"/>
                  </a:cubicBezTo>
                  <a:cubicBezTo>
                    <a:pt x="5401" y="332762"/>
                    <a:pt x="5401" y="338523"/>
                    <a:pt x="6481" y="342196"/>
                  </a:cubicBezTo>
                  <a:cubicBezTo>
                    <a:pt x="11090" y="357102"/>
                    <a:pt x="20884" y="374386"/>
                    <a:pt x="32623" y="389797"/>
                  </a:cubicBezTo>
                  <a:cubicBezTo>
                    <a:pt x="32623" y="389653"/>
                    <a:pt x="32623" y="389509"/>
                    <a:pt x="32623" y="389365"/>
                  </a:cubicBezTo>
                  <a:cubicBezTo>
                    <a:pt x="52571" y="388429"/>
                    <a:pt x="66254" y="413490"/>
                    <a:pt x="82888" y="397070"/>
                  </a:cubicBezTo>
                  <a:cubicBezTo>
                    <a:pt x="90954" y="389149"/>
                    <a:pt x="95347" y="360631"/>
                    <a:pt x="100316" y="348965"/>
                  </a:cubicBezTo>
                  <a:cubicBezTo>
                    <a:pt x="119760" y="303740"/>
                    <a:pt x="138411" y="259307"/>
                    <a:pt x="147845" y="211346"/>
                  </a:cubicBezTo>
                  <a:cubicBezTo>
                    <a:pt x="149934" y="200760"/>
                    <a:pt x="154614" y="190390"/>
                    <a:pt x="152382" y="178795"/>
                  </a:cubicBezTo>
                  <a:cubicBezTo>
                    <a:pt x="150006" y="166697"/>
                    <a:pt x="139996" y="162376"/>
                    <a:pt x="136611" y="151790"/>
                  </a:cubicBezTo>
                  <a:cubicBezTo>
                    <a:pt x="129481" y="129322"/>
                    <a:pt x="143236" y="129538"/>
                    <a:pt x="167289" y="126369"/>
                  </a:cubicBezTo>
                  <a:cubicBezTo>
                    <a:pt x="217195" y="119672"/>
                    <a:pt x="257019" y="91298"/>
                    <a:pt x="297995" y="64365"/>
                  </a:cubicBezTo>
                  <a:cubicBezTo>
                    <a:pt x="312325" y="54931"/>
                    <a:pt x="330257" y="33543"/>
                    <a:pt x="337963" y="18636"/>
                  </a:cubicBezTo>
                  <a:cubicBezTo>
                    <a:pt x="343436" y="7978"/>
                    <a:pt x="354022" y="8050"/>
                    <a:pt x="334938" y="1136"/>
                  </a:cubicBezTo>
                  <a:cubicBezTo>
                    <a:pt x="325864" y="-2176"/>
                    <a:pt x="315062" y="2505"/>
                    <a:pt x="307501" y="5601"/>
                  </a:cubicBezTo>
                  <a:cubicBezTo>
                    <a:pt x="262924" y="23749"/>
                    <a:pt x="231598" y="71062"/>
                    <a:pt x="175354" y="60908"/>
                  </a:cubicBezTo>
                  <a:cubicBezTo>
                    <a:pt x="122280" y="71566"/>
                    <a:pt x="76767" y="63789"/>
                    <a:pt x="24845" y="47009"/>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206" name="Google Shape;206;p16"/>
            <p:cNvGrpSpPr/>
            <p:nvPr/>
          </p:nvGrpSpPr>
          <p:grpSpPr>
            <a:xfrm>
              <a:off x="4343941" y="4930197"/>
              <a:ext cx="903406" cy="649973"/>
              <a:chOff x="4491126" y="6236833"/>
              <a:chExt cx="1056863" cy="760380"/>
            </a:xfrm>
          </p:grpSpPr>
          <p:sp>
            <p:nvSpPr>
              <p:cNvPr id="207" name="Google Shape;207;p16"/>
              <p:cNvSpPr/>
              <p:nvPr/>
            </p:nvSpPr>
            <p:spPr>
              <a:xfrm>
                <a:off x="5263497" y="6677840"/>
                <a:ext cx="284492" cy="319373"/>
              </a:xfrm>
              <a:custGeom>
                <a:rect b="b" l="l" r="r" t="t"/>
                <a:pathLst>
                  <a:path extrusionOk="0" h="319373" w="284492">
                    <a:moveTo>
                      <a:pt x="103725" y="319088"/>
                    </a:moveTo>
                    <a:cubicBezTo>
                      <a:pt x="100772" y="319088"/>
                      <a:pt x="97820" y="318135"/>
                      <a:pt x="95343" y="316325"/>
                    </a:cubicBezTo>
                    <a:cubicBezTo>
                      <a:pt x="89247" y="311944"/>
                      <a:pt x="78770" y="306610"/>
                      <a:pt x="71150" y="302705"/>
                    </a:cubicBezTo>
                    <a:lnTo>
                      <a:pt x="68292" y="301181"/>
                    </a:lnTo>
                    <a:cubicBezTo>
                      <a:pt x="67245" y="300704"/>
                      <a:pt x="63530" y="300038"/>
                      <a:pt x="61053" y="299657"/>
                    </a:cubicBezTo>
                    <a:cubicBezTo>
                      <a:pt x="52767" y="298228"/>
                      <a:pt x="42384" y="296418"/>
                      <a:pt x="36479" y="288131"/>
                    </a:cubicBezTo>
                    <a:cubicBezTo>
                      <a:pt x="28954" y="277654"/>
                      <a:pt x="31716" y="260223"/>
                      <a:pt x="36003" y="238601"/>
                    </a:cubicBezTo>
                    <a:cubicBezTo>
                      <a:pt x="36669" y="235363"/>
                      <a:pt x="37241" y="232696"/>
                      <a:pt x="37431" y="230886"/>
                    </a:cubicBezTo>
                    <a:cubicBezTo>
                      <a:pt x="39146" y="217742"/>
                      <a:pt x="41146" y="192691"/>
                      <a:pt x="34383" y="172784"/>
                    </a:cubicBezTo>
                    <a:cubicBezTo>
                      <a:pt x="32002" y="165735"/>
                      <a:pt x="26859" y="157258"/>
                      <a:pt x="20001" y="148971"/>
                    </a:cubicBezTo>
                    <a:cubicBezTo>
                      <a:pt x="18762" y="147447"/>
                      <a:pt x="17238" y="146209"/>
                      <a:pt x="15905" y="145066"/>
                    </a:cubicBezTo>
                    <a:cubicBezTo>
                      <a:pt x="12666" y="142304"/>
                      <a:pt x="8380" y="138494"/>
                      <a:pt x="5618" y="132779"/>
                    </a:cubicBezTo>
                    <a:cubicBezTo>
                      <a:pt x="3141" y="130873"/>
                      <a:pt x="1331" y="128206"/>
                      <a:pt x="474" y="125158"/>
                    </a:cubicBezTo>
                    <a:cubicBezTo>
                      <a:pt x="-859" y="120110"/>
                      <a:pt x="665" y="114681"/>
                      <a:pt x="4475" y="111062"/>
                    </a:cubicBezTo>
                    <a:cubicBezTo>
                      <a:pt x="6666" y="109061"/>
                      <a:pt x="8666" y="105632"/>
                      <a:pt x="10952" y="101822"/>
                    </a:cubicBezTo>
                    <a:cubicBezTo>
                      <a:pt x="14571" y="95726"/>
                      <a:pt x="19048" y="88106"/>
                      <a:pt x="26763" y="82010"/>
                    </a:cubicBezTo>
                    <a:cubicBezTo>
                      <a:pt x="31050" y="78581"/>
                      <a:pt x="35431" y="76486"/>
                      <a:pt x="38955" y="74867"/>
                    </a:cubicBezTo>
                    <a:cubicBezTo>
                      <a:pt x="40575" y="74104"/>
                      <a:pt x="42861" y="72962"/>
                      <a:pt x="43718" y="72390"/>
                    </a:cubicBezTo>
                    <a:cubicBezTo>
                      <a:pt x="43718" y="72390"/>
                      <a:pt x="43718" y="72009"/>
                      <a:pt x="43718" y="71628"/>
                    </a:cubicBezTo>
                    <a:cubicBezTo>
                      <a:pt x="43718" y="69533"/>
                      <a:pt x="40289" y="63437"/>
                      <a:pt x="38574" y="60198"/>
                    </a:cubicBezTo>
                    <a:cubicBezTo>
                      <a:pt x="36955" y="57245"/>
                      <a:pt x="35431" y="54388"/>
                      <a:pt x="34383" y="51816"/>
                    </a:cubicBezTo>
                    <a:cubicBezTo>
                      <a:pt x="27239" y="35243"/>
                      <a:pt x="30478" y="26765"/>
                      <a:pt x="34669" y="18764"/>
                    </a:cubicBezTo>
                    <a:cubicBezTo>
                      <a:pt x="35907" y="16383"/>
                      <a:pt x="36669" y="14859"/>
                      <a:pt x="37145" y="12192"/>
                    </a:cubicBezTo>
                    <a:cubicBezTo>
                      <a:pt x="38098" y="5715"/>
                      <a:pt x="43242" y="762"/>
                      <a:pt x="49719" y="0"/>
                    </a:cubicBezTo>
                    <a:cubicBezTo>
                      <a:pt x="50290" y="0"/>
                      <a:pt x="50766" y="0"/>
                      <a:pt x="51338" y="0"/>
                    </a:cubicBezTo>
                    <a:cubicBezTo>
                      <a:pt x="57148" y="0"/>
                      <a:pt x="62482" y="3619"/>
                      <a:pt x="64673" y="9144"/>
                    </a:cubicBezTo>
                    <a:cubicBezTo>
                      <a:pt x="68387" y="15812"/>
                      <a:pt x="95629" y="34576"/>
                      <a:pt x="104202" y="37148"/>
                    </a:cubicBezTo>
                    <a:cubicBezTo>
                      <a:pt x="113917" y="40005"/>
                      <a:pt x="123347" y="43339"/>
                      <a:pt x="132491" y="46577"/>
                    </a:cubicBezTo>
                    <a:cubicBezTo>
                      <a:pt x="143826" y="50578"/>
                      <a:pt x="154494" y="54388"/>
                      <a:pt x="165638" y="57341"/>
                    </a:cubicBezTo>
                    <a:cubicBezTo>
                      <a:pt x="168590" y="58102"/>
                      <a:pt x="173067" y="58769"/>
                      <a:pt x="177735" y="59436"/>
                    </a:cubicBezTo>
                    <a:cubicBezTo>
                      <a:pt x="191831" y="61436"/>
                      <a:pt x="207739" y="63722"/>
                      <a:pt x="217549" y="73628"/>
                    </a:cubicBezTo>
                    <a:cubicBezTo>
                      <a:pt x="227455" y="83629"/>
                      <a:pt x="227550" y="96488"/>
                      <a:pt x="227645" y="105823"/>
                    </a:cubicBezTo>
                    <a:cubicBezTo>
                      <a:pt x="227645" y="106966"/>
                      <a:pt x="227645" y="108014"/>
                      <a:pt x="227645" y="109061"/>
                    </a:cubicBezTo>
                    <a:cubicBezTo>
                      <a:pt x="235647" y="112967"/>
                      <a:pt x="240695" y="119158"/>
                      <a:pt x="244695" y="124111"/>
                    </a:cubicBezTo>
                    <a:cubicBezTo>
                      <a:pt x="245933" y="125635"/>
                      <a:pt x="247172" y="127159"/>
                      <a:pt x="248601" y="128683"/>
                    </a:cubicBezTo>
                    <a:cubicBezTo>
                      <a:pt x="249553" y="129731"/>
                      <a:pt x="251553" y="131636"/>
                      <a:pt x="254125" y="134112"/>
                    </a:cubicBezTo>
                    <a:cubicBezTo>
                      <a:pt x="275557" y="154781"/>
                      <a:pt x="283367" y="163735"/>
                      <a:pt x="284319" y="172498"/>
                    </a:cubicBezTo>
                    <a:cubicBezTo>
                      <a:pt x="287081" y="196406"/>
                      <a:pt x="256125" y="213169"/>
                      <a:pt x="235647" y="224219"/>
                    </a:cubicBezTo>
                    <a:cubicBezTo>
                      <a:pt x="233456" y="225362"/>
                      <a:pt x="231551" y="226409"/>
                      <a:pt x="230122" y="227267"/>
                    </a:cubicBezTo>
                    <a:cubicBezTo>
                      <a:pt x="225740" y="229743"/>
                      <a:pt x="221740" y="232791"/>
                      <a:pt x="217549" y="236029"/>
                    </a:cubicBezTo>
                    <a:cubicBezTo>
                      <a:pt x="211644" y="240506"/>
                      <a:pt x="205547" y="245173"/>
                      <a:pt x="197737" y="249079"/>
                    </a:cubicBezTo>
                    <a:cubicBezTo>
                      <a:pt x="188689" y="253651"/>
                      <a:pt x="180973" y="254222"/>
                      <a:pt x="174591" y="254222"/>
                    </a:cubicBezTo>
                    <a:lnTo>
                      <a:pt x="168781" y="254222"/>
                    </a:lnTo>
                    <a:cubicBezTo>
                      <a:pt x="166114" y="254222"/>
                      <a:pt x="163828" y="254222"/>
                      <a:pt x="161542" y="254984"/>
                    </a:cubicBezTo>
                    <a:cubicBezTo>
                      <a:pt x="153731" y="257366"/>
                      <a:pt x="147540" y="269653"/>
                      <a:pt x="141635" y="281464"/>
                    </a:cubicBezTo>
                    <a:cubicBezTo>
                      <a:pt x="133920" y="296799"/>
                      <a:pt x="125252" y="314135"/>
                      <a:pt x="107726" y="318897"/>
                    </a:cubicBezTo>
                    <a:cubicBezTo>
                      <a:pt x="106488" y="319278"/>
                      <a:pt x="105249" y="319373"/>
                      <a:pt x="104011" y="319373"/>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8" name="Google Shape;208;p16"/>
              <p:cNvSpPr/>
              <p:nvPr/>
            </p:nvSpPr>
            <p:spPr>
              <a:xfrm>
                <a:off x="5139138" y="6507629"/>
                <a:ext cx="165705" cy="119062"/>
              </a:xfrm>
              <a:custGeom>
                <a:rect b="b" l="l" r="r" t="t"/>
                <a:pathLst>
                  <a:path extrusionOk="0" h="119062" w="165705">
                    <a:moveTo>
                      <a:pt x="68636" y="119063"/>
                    </a:moveTo>
                    <a:cubicBezTo>
                      <a:pt x="63492" y="119063"/>
                      <a:pt x="59206" y="118205"/>
                      <a:pt x="55396" y="116586"/>
                    </a:cubicBezTo>
                    <a:cubicBezTo>
                      <a:pt x="43870" y="111443"/>
                      <a:pt x="38918" y="97631"/>
                      <a:pt x="35012" y="86487"/>
                    </a:cubicBezTo>
                    <a:cubicBezTo>
                      <a:pt x="34155" y="84201"/>
                      <a:pt x="33488" y="82201"/>
                      <a:pt x="32726" y="80582"/>
                    </a:cubicBezTo>
                    <a:cubicBezTo>
                      <a:pt x="32155" y="79153"/>
                      <a:pt x="31488" y="77724"/>
                      <a:pt x="30917" y="76200"/>
                    </a:cubicBezTo>
                    <a:cubicBezTo>
                      <a:pt x="29774" y="73533"/>
                      <a:pt x="27964" y="69056"/>
                      <a:pt x="26916" y="67818"/>
                    </a:cubicBezTo>
                    <a:lnTo>
                      <a:pt x="26916" y="67818"/>
                    </a:lnTo>
                    <a:cubicBezTo>
                      <a:pt x="26916" y="67818"/>
                      <a:pt x="24154" y="66961"/>
                      <a:pt x="22630" y="66485"/>
                    </a:cubicBezTo>
                    <a:cubicBezTo>
                      <a:pt x="17962" y="64865"/>
                      <a:pt x="12628" y="63056"/>
                      <a:pt x="8723" y="58579"/>
                    </a:cubicBezTo>
                    <a:cubicBezTo>
                      <a:pt x="722" y="49149"/>
                      <a:pt x="1103" y="37433"/>
                      <a:pt x="1294" y="28861"/>
                    </a:cubicBezTo>
                    <a:cubicBezTo>
                      <a:pt x="1389" y="25908"/>
                      <a:pt x="1579" y="21336"/>
                      <a:pt x="1008" y="19907"/>
                    </a:cubicBezTo>
                    <a:cubicBezTo>
                      <a:pt x="-1183" y="14288"/>
                      <a:pt x="246" y="7620"/>
                      <a:pt x="4818" y="3620"/>
                    </a:cubicBezTo>
                    <a:cubicBezTo>
                      <a:pt x="7580" y="1238"/>
                      <a:pt x="10914" y="0"/>
                      <a:pt x="14438" y="0"/>
                    </a:cubicBezTo>
                    <a:cubicBezTo>
                      <a:pt x="16724" y="0"/>
                      <a:pt x="19106" y="572"/>
                      <a:pt x="21201" y="1810"/>
                    </a:cubicBezTo>
                    <a:lnTo>
                      <a:pt x="33012" y="8573"/>
                    </a:lnTo>
                    <a:cubicBezTo>
                      <a:pt x="34631" y="9525"/>
                      <a:pt x="36155" y="10478"/>
                      <a:pt x="37584" y="11525"/>
                    </a:cubicBezTo>
                    <a:cubicBezTo>
                      <a:pt x="40061" y="8763"/>
                      <a:pt x="43585" y="7144"/>
                      <a:pt x="47395" y="6953"/>
                    </a:cubicBezTo>
                    <a:cubicBezTo>
                      <a:pt x="48919" y="6953"/>
                      <a:pt x="50348" y="6858"/>
                      <a:pt x="51776" y="6858"/>
                    </a:cubicBezTo>
                    <a:cubicBezTo>
                      <a:pt x="78923" y="6858"/>
                      <a:pt x="98163" y="18193"/>
                      <a:pt x="116737" y="29147"/>
                    </a:cubicBezTo>
                    <a:cubicBezTo>
                      <a:pt x="122071" y="32290"/>
                      <a:pt x="127595" y="35528"/>
                      <a:pt x="133406" y="38576"/>
                    </a:cubicBezTo>
                    <a:cubicBezTo>
                      <a:pt x="135215" y="39529"/>
                      <a:pt x="137216" y="40386"/>
                      <a:pt x="139120" y="41243"/>
                    </a:cubicBezTo>
                    <a:cubicBezTo>
                      <a:pt x="149027" y="45720"/>
                      <a:pt x="172363" y="56102"/>
                      <a:pt x="163886" y="81058"/>
                    </a:cubicBezTo>
                    <a:cubicBezTo>
                      <a:pt x="157694" y="99155"/>
                      <a:pt x="134929" y="104204"/>
                      <a:pt x="118261" y="107918"/>
                    </a:cubicBezTo>
                    <a:cubicBezTo>
                      <a:pt x="116070" y="108395"/>
                      <a:pt x="114070" y="108871"/>
                      <a:pt x="112260" y="109252"/>
                    </a:cubicBezTo>
                    <a:cubicBezTo>
                      <a:pt x="110355" y="109728"/>
                      <a:pt x="107688" y="110490"/>
                      <a:pt x="104735" y="111443"/>
                    </a:cubicBezTo>
                    <a:cubicBezTo>
                      <a:pt x="94353" y="114586"/>
                      <a:pt x="80161" y="118967"/>
                      <a:pt x="68636" y="118967"/>
                    </a:cubicBezTo>
                    <a:lnTo>
                      <a:pt x="68636" y="118967"/>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09" name="Google Shape;209;p16"/>
              <p:cNvSpPr/>
              <p:nvPr/>
            </p:nvSpPr>
            <p:spPr>
              <a:xfrm>
                <a:off x="4996615" y="6461337"/>
                <a:ext cx="150464" cy="62198"/>
              </a:xfrm>
              <a:custGeom>
                <a:rect b="b" l="l" r="r" t="t"/>
                <a:pathLst>
                  <a:path extrusionOk="0" h="62198" w="150464">
                    <a:moveTo>
                      <a:pt x="104288" y="62198"/>
                    </a:moveTo>
                    <a:cubicBezTo>
                      <a:pt x="98097" y="62198"/>
                      <a:pt x="93335" y="60198"/>
                      <a:pt x="89429" y="58674"/>
                    </a:cubicBezTo>
                    <a:cubicBezTo>
                      <a:pt x="87143" y="57721"/>
                      <a:pt x="85238" y="56959"/>
                      <a:pt x="82952" y="56483"/>
                    </a:cubicBezTo>
                    <a:cubicBezTo>
                      <a:pt x="82476" y="56483"/>
                      <a:pt x="80952" y="56102"/>
                      <a:pt x="77428" y="56102"/>
                    </a:cubicBezTo>
                    <a:cubicBezTo>
                      <a:pt x="73903" y="56102"/>
                      <a:pt x="69617" y="56293"/>
                      <a:pt x="65236" y="56578"/>
                    </a:cubicBezTo>
                    <a:cubicBezTo>
                      <a:pt x="59711" y="56864"/>
                      <a:pt x="53901" y="57150"/>
                      <a:pt x="48186" y="57150"/>
                    </a:cubicBezTo>
                    <a:cubicBezTo>
                      <a:pt x="38185" y="57150"/>
                      <a:pt x="7705" y="57150"/>
                      <a:pt x="561" y="32575"/>
                    </a:cubicBezTo>
                    <a:cubicBezTo>
                      <a:pt x="-1249" y="26289"/>
                      <a:pt x="1418" y="19526"/>
                      <a:pt x="7133" y="16192"/>
                    </a:cubicBezTo>
                    <a:cubicBezTo>
                      <a:pt x="13229" y="12668"/>
                      <a:pt x="20183" y="10858"/>
                      <a:pt x="26374" y="9239"/>
                    </a:cubicBezTo>
                    <a:cubicBezTo>
                      <a:pt x="31041" y="8001"/>
                      <a:pt x="37423" y="6382"/>
                      <a:pt x="39328" y="4667"/>
                    </a:cubicBezTo>
                    <a:cubicBezTo>
                      <a:pt x="41995" y="2191"/>
                      <a:pt x="45424" y="952"/>
                      <a:pt x="49043" y="952"/>
                    </a:cubicBezTo>
                    <a:cubicBezTo>
                      <a:pt x="49996" y="952"/>
                      <a:pt x="50948" y="952"/>
                      <a:pt x="51806" y="1238"/>
                    </a:cubicBezTo>
                    <a:lnTo>
                      <a:pt x="57425" y="2381"/>
                    </a:lnTo>
                    <a:cubicBezTo>
                      <a:pt x="65998" y="857"/>
                      <a:pt x="76570" y="0"/>
                      <a:pt x="87143" y="0"/>
                    </a:cubicBezTo>
                    <a:cubicBezTo>
                      <a:pt x="106003" y="0"/>
                      <a:pt x="131435" y="2667"/>
                      <a:pt x="145627" y="15049"/>
                    </a:cubicBezTo>
                    <a:cubicBezTo>
                      <a:pt x="149056" y="18097"/>
                      <a:pt x="150866" y="22669"/>
                      <a:pt x="150389" y="27241"/>
                    </a:cubicBezTo>
                    <a:cubicBezTo>
                      <a:pt x="149913" y="31813"/>
                      <a:pt x="147246" y="35909"/>
                      <a:pt x="143245" y="38195"/>
                    </a:cubicBezTo>
                    <a:cubicBezTo>
                      <a:pt x="141341" y="39243"/>
                      <a:pt x="138864" y="42005"/>
                      <a:pt x="136387" y="44672"/>
                    </a:cubicBezTo>
                    <a:cubicBezTo>
                      <a:pt x="132196" y="49149"/>
                      <a:pt x="127434" y="54292"/>
                      <a:pt x="120862" y="57721"/>
                    </a:cubicBezTo>
                    <a:cubicBezTo>
                      <a:pt x="115052" y="60769"/>
                      <a:pt x="109622" y="62198"/>
                      <a:pt x="104288" y="62198"/>
                    </a:cubicBezTo>
                    <a:lnTo>
                      <a:pt x="104288" y="62198"/>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0" name="Google Shape;210;p16"/>
              <p:cNvSpPr/>
              <p:nvPr/>
            </p:nvSpPr>
            <p:spPr>
              <a:xfrm>
                <a:off x="5051408" y="6526203"/>
                <a:ext cx="69385" cy="79152"/>
              </a:xfrm>
              <a:custGeom>
                <a:rect b="b" l="l" r="r" t="t"/>
                <a:pathLst>
                  <a:path extrusionOk="0" h="79152" w="69385">
                    <a:moveTo>
                      <a:pt x="42922" y="79057"/>
                    </a:moveTo>
                    <a:cubicBezTo>
                      <a:pt x="42161" y="79057"/>
                      <a:pt x="41303" y="79057"/>
                      <a:pt x="40446" y="79057"/>
                    </a:cubicBezTo>
                    <a:cubicBezTo>
                      <a:pt x="23206" y="78010"/>
                      <a:pt x="19301" y="61627"/>
                      <a:pt x="17396" y="53626"/>
                    </a:cubicBezTo>
                    <a:cubicBezTo>
                      <a:pt x="17110" y="52292"/>
                      <a:pt x="16634" y="50387"/>
                      <a:pt x="16253" y="49149"/>
                    </a:cubicBezTo>
                    <a:cubicBezTo>
                      <a:pt x="16062" y="49149"/>
                      <a:pt x="15871" y="48958"/>
                      <a:pt x="15681" y="48863"/>
                    </a:cubicBezTo>
                    <a:cubicBezTo>
                      <a:pt x="11395" y="47054"/>
                      <a:pt x="-1559" y="41434"/>
                      <a:pt x="155" y="24575"/>
                    </a:cubicBezTo>
                    <a:cubicBezTo>
                      <a:pt x="1298" y="13335"/>
                      <a:pt x="11014" y="4286"/>
                      <a:pt x="25968" y="476"/>
                    </a:cubicBezTo>
                    <a:cubicBezTo>
                      <a:pt x="27111" y="190"/>
                      <a:pt x="28349" y="0"/>
                      <a:pt x="29492" y="0"/>
                    </a:cubicBezTo>
                    <a:cubicBezTo>
                      <a:pt x="32826" y="0"/>
                      <a:pt x="36064" y="1143"/>
                      <a:pt x="38636" y="3334"/>
                    </a:cubicBezTo>
                    <a:lnTo>
                      <a:pt x="48256" y="11335"/>
                    </a:lnTo>
                    <a:cubicBezTo>
                      <a:pt x="58829" y="19050"/>
                      <a:pt x="73593" y="43910"/>
                      <a:pt x="68259" y="61817"/>
                    </a:cubicBezTo>
                    <a:cubicBezTo>
                      <a:pt x="65021" y="72676"/>
                      <a:pt x="55496" y="79153"/>
                      <a:pt x="42827" y="79153"/>
                    </a:cubicBezTo>
                    <a:lnTo>
                      <a:pt x="42827" y="79153"/>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1" name="Google Shape;211;p16"/>
              <p:cNvSpPr/>
              <p:nvPr/>
            </p:nvSpPr>
            <p:spPr>
              <a:xfrm>
                <a:off x="5127573" y="6601926"/>
                <a:ext cx="56422" cy="53530"/>
              </a:xfrm>
              <a:custGeom>
                <a:rect b="b" l="l" r="r" t="t"/>
                <a:pathLst>
                  <a:path extrusionOk="0" h="53530" w="56422">
                    <a:moveTo>
                      <a:pt x="30194" y="53340"/>
                    </a:moveTo>
                    <a:cubicBezTo>
                      <a:pt x="14478" y="53340"/>
                      <a:pt x="95" y="39910"/>
                      <a:pt x="0" y="25146"/>
                    </a:cubicBezTo>
                    <a:cubicBezTo>
                      <a:pt x="0" y="15145"/>
                      <a:pt x="6763" y="5048"/>
                      <a:pt x="21907" y="3524"/>
                    </a:cubicBezTo>
                    <a:lnTo>
                      <a:pt x="26003" y="1524"/>
                    </a:lnTo>
                    <a:cubicBezTo>
                      <a:pt x="28004" y="476"/>
                      <a:pt x="30194" y="0"/>
                      <a:pt x="32385" y="0"/>
                    </a:cubicBezTo>
                    <a:cubicBezTo>
                      <a:pt x="34957" y="0"/>
                      <a:pt x="37433" y="667"/>
                      <a:pt x="39624" y="2000"/>
                    </a:cubicBezTo>
                    <a:cubicBezTo>
                      <a:pt x="48101" y="7049"/>
                      <a:pt x="57055" y="18098"/>
                      <a:pt x="56388" y="30385"/>
                    </a:cubicBezTo>
                    <a:cubicBezTo>
                      <a:pt x="55912" y="39338"/>
                      <a:pt x="50578" y="46768"/>
                      <a:pt x="41719" y="50959"/>
                    </a:cubicBezTo>
                    <a:cubicBezTo>
                      <a:pt x="38100" y="52673"/>
                      <a:pt x="34195" y="53531"/>
                      <a:pt x="30194" y="53531"/>
                    </a:cubicBezTo>
                    <a:lnTo>
                      <a:pt x="30194" y="53531"/>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2" name="Google Shape;212;p16"/>
              <p:cNvSpPr/>
              <p:nvPr/>
            </p:nvSpPr>
            <p:spPr>
              <a:xfrm>
                <a:off x="4806517" y="6364563"/>
                <a:ext cx="147687" cy="125063"/>
              </a:xfrm>
              <a:custGeom>
                <a:rect b="b" l="l" r="r" t="t"/>
                <a:pathLst>
                  <a:path extrusionOk="0" h="125063" w="147687">
                    <a:moveTo>
                      <a:pt x="62833" y="125063"/>
                    </a:moveTo>
                    <a:cubicBezTo>
                      <a:pt x="57690" y="125063"/>
                      <a:pt x="52641" y="123920"/>
                      <a:pt x="47784" y="121539"/>
                    </a:cubicBezTo>
                    <a:cubicBezTo>
                      <a:pt x="31401" y="113633"/>
                      <a:pt x="8827" y="81629"/>
                      <a:pt x="8636" y="81344"/>
                    </a:cubicBezTo>
                    <a:cubicBezTo>
                      <a:pt x="3397" y="73819"/>
                      <a:pt x="-2127" y="63722"/>
                      <a:pt x="825" y="52959"/>
                    </a:cubicBezTo>
                    <a:cubicBezTo>
                      <a:pt x="3778" y="42291"/>
                      <a:pt x="13398" y="36862"/>
                      <a:pt x="21399" y="33242"/>
                    </a:cubicBezTo>
                    <a:cubicBezTo>
                      <a:pt x="26162" y="31147"/>
                      <a:pt x="30544" y="30861"/>
                      <a:pt x="33782" y="30671"/>
                    </a:cubicBezTo>
                    <a:cubicBezTo>
                      <a:pt x="34925" y="30671"/>
                      <a:pt x="36544" y="30480"/>
                      <a:pt x="37020" y="30290"/>
                    </a:cubicBezTo>
                    <a:cubicBezTo>
                      <a:pt x="40449" y="28289"/>
                      <a:pt x="43878" y="22384"/>
                      <a:pt x="47212" y="16764"/>
                    </a:cubicBezTo>
                    <a:cubicBezTo>
                      <a:pt x="49403" y="13049"/>
                      <a:pt x="51689" y="9144"/>
                      <a:pt x="54451" y="5620"/>
                    </a:cubicBezTo>
                    <a:cubicBezTo>
                      <a:pt x="57213" y="2000"/>
                      <a:pt x="61500" y="0"/>
                      <a:pt x="65786" y="0"/>
                    </a:cubicBezTo>
                    <a:cubicBezTo>
                      <a:pt x="68548" y="0"/>
                      <a:pt x="71311" y="762"/>
                      <a:pt x="73692" y="2381"/>
                    </a:cubicBezTo>
                    <a:lnTo>
                      <a:pt x="83788" y="9144"/>
                    </a:lnTo>
                    <a:cubicBezTo>
                      <a:pt x="83788" y="9144"/>
                      <a:pt x="84550" y="9715"/>
                      <a:pt x="84931" y="10001"/>
                    </a:cubicBezTo>
                    <a:cubicBezTo>
                      <a:pt x="107982" y="28956"/>
                      <a:pt x="123888" y="46577"/>
                      <a:pt x="138271" y="68771"/>
                    </a:cubicBezTo>
                    <a:cubicBezTo>
                      <a:pt x="144748" y="78772"/>
                      <a:pt x="151416" y="91726"/>
                      <a:pt x="145224" y="103061"/>
                    </a:cubicBezTo>
                    <a:cubicBezTo>
                      <a:pt x="138938" y="114586"/>
                      <a:pt x="125127" y="114586"/>
                      <a:pt x="119126" y="114586"/>
                    </a:cubicBezTo>
                    <a:lnTo>
                      <a:pt x="119126" y="114586"/>
                    </a:lnTo>
                    <a:cubicBezTo>
                      <a:pt x="116649" y="114586"/>
                      <a:pt x="113982" y="114586"/>
                      <a:pt x="111315" y="114395"/>
                    </a:cubicBezTo>
                    <a:cubicBezTo>
                      <a:pt x="108744" y="114395"/>
                      <a:pt x="106172" y="114205"/>
                      <a:pt x="103600" y="114205"/>
                    </a:cubicBezTo>
                    <a:cubicBezTo>
                      <a:pt x="99409" y="114205"/>
                      <a:pt x="96361" y="114490"/>
                      <a:pt x="94170" y="115062"/>
                    </a:cubicBezTo>
                    <a:cubicBezTo>
                      <a:pt x="91504" y="115729"/>
                      <a:pt x="88455" y="117158"/>
                      <a:pt x="85312" y="118681"/>
                    </a:cubicBezTo>
                    <a:cubicBezTo>
                      <a:pt x="78930" y="121634"/>
                      <a:pt x="71691" y="124968"/>
                      <a:pt x="62833" y="124968"/>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3" name="Google Shape;213;p16"/>
              <p:cNvSpPr/>
              <p:nvPr/>
            </p:nvSpPr>
            <p:spPr>
              <a:xfrm>
                <a:off x="4491126" y="6236833"/>
                <a:ext cx="127448" cy="104584"/>
              </a:xfrm>
              <a:custGeom>
                <a:rect b="b" l="l" r="r" t="t"/>
                <a:pathLst>
                  <a:path extrusionOk="0" h="104584" w="127448">
                    <a:moveTo>
                      <a:pt x="83902" y="104489"/>
                    </a:moveTo>
                    <a:cubicBezTo>
                      <a:pt x="74282" y="104489"/>
                      <a:pt x="65138" y="100775"/>
                      <a:pt x="55517" y="96774"/>
                    </a:cubicBezTo>
                    <a:lnTo>
                      <a:pt x="51517" y="95155"/>
                    </a:lnTo>
                    <a:cubicBezTo>
                      <a:pt x="48850" y="94107"/>
                      <a:pt x="45612" y="93154"/>
                      <a:pt x="42182" y="92107"/>
                    </a:cubicBezTo>
                    <a:cubicBezTo>
                      <a:pt x="26847" y="87440"/>
                      <a:pt x="-1728" y="78772"/>
                      <a:pt x="82" y="52006"/>
                    </a:cubicBezTo>
                    <a:cubicBezTo>
                      <a:pt x="2273" y="19336"/>
                      <a:pt x="41325" y="10192"/>
                      <a:pt x="67138" y="4096"/>
                    </a:cubicBezTo>
                    <a:cubicBezTo>
                      <a:pt x="72281" y="2857"/>
                      <a:pt x="77044" y="1810"/>
                      <a:pt x="80663" y="667"/>
                    </a:cubicBezTo>
                    <a:cubicBezTo>
                      <a:pt x="82092" y="191"/>
                      <a:pt x="83521" y="0"/>
                      <a:pt x="84950" y="0"/>
                    </a:cubicBezTo>
                    <a:cubicBezTo>
                      <a:pt x="86950" y="0"/>
                      <a:pt x="89046" y="381"/>
                      <a:pt x="90950" y="1333"/>
                    </a:cubicBezTo>
                    <a:lnTo>
                      <a:pt x="112858" y="11430"/>
                    </a:lnTo>
                    <a:cubicBezTo>
                      <a:pt x="113810" y="11811"/>
                      <a:pt x="114668" y="12382"/>
                      <a:pt x="115525" y="13049"/>
                    </a:cubicBezTo>
                    <a:cubicBezTo>
                      <a:pt x="136194" y="28766"/>
                      <a:pt x="125336" y="68866"/>
                      <a:pt x="117525" y="82105"/>
                    </a:cubicBezTo>
                    <a:cubicBezTo>
                      <a:pt x="108667" y="97250"/>
                      <a:pt x="97618" y="104584"/>
                      <a:pt x="83807" y="104584"/>
                    </a:cubicBezTo>
                    <a:lnTo>
                      <a:pt x="83807" y="104584"/>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214" name="Google Shape;214;p16"/>
            <p:cNvGrpSpPr/>
            <p:nvPr/>
          </p:nvGrpSpPr>
          <p:grpSpPr>
            <a:xfrm>
              <a:off x="4442619" y="4997264"/>
              <a:ext cx="792262" cy="570371"/>
              <a:chOff x="4606568" y="6315288"/>
              <a:chExt cx="926839" cy="667257"/>
            </a:xfrm>
          </p:grpSpPr>
          <p:sp>
            <p:nvSpPr>
              <p:cNvPr id="215" name="Google Shape;215;p16"/>
              <p:cNvSpPr/>
              <p:nvPr/>
            </p:nvSpPr>
            <p:spPr>
              <a:xfrm>
                <a:off x="5277878" y="6691747"/>
                <a:ext cx="255529" cy="290798"/>
              </a:xfrm>
              <a:custGeom>
                <a:rect b="b" l="l" r="r" t="t"/>
                <a:pathLst>
                  <a:path extrusionOk="0" h="290798" w="255529">
                    <a:moveTo>
                      <a:pt x="223647" y="124206"/>
                    </a:moveTo>
                    <a:cubicBezTo>
                      <a:pt x="216503" y="116491"/>
                      <a:pt x="212312" y="107537"/>
                      <a:pt x="200215" y="105727"/>
                    </a:cubicBezTo>
                    <a:cubicBezTo>
                      <a:pt x="196787" y="94393"/>
                      <a:pt x="202216" y="78867"/>
                      <a:pt x="192881" y="69437"/>
                    </a:cubicBezTo>
                    <a:cubicBezTo>
                      <a:pt x="183642" y="60103"/>
                      <a:pt x="159925" y="60198"/>
                      <a:pt x="147447" y="56864"/>
                    </a:cubicBezTo>
                    <a:cubicBezTo>
                      <a:pt x="126397" y="51245"/>
                      <a:pt x="106489" y="42767"/>
                      <a:pt x="85630" y="36576"/>
                    </a:cubicBezTo>
                    <a:cubicBezTo>
                      <a:pt x="74104" y="33147"/>
                      <a:pt x="40957" y="10763"/>
                      <a:pt x="36766" y="0"/>
                    </a:cubicBezTo>
                    <a:cubicBezTo>
                      <a:pt x="34766" y="14192"/>
                      <a:pt x="25241" y="13811"/>
                      <a:pt x="33052" y="32004"/>
                    </a:cubicBezTo>
                    <a:cubicBezTo>
                      <a:pt x="36385" y="39624"/>
                      <a:pt x="44387" y="50483"/>
                      <a:pt x="43529" y="58865"/>
                    </a:cubicBezTo>
                    <a:cubicBezTo>
                      <a:pt x="42196" y="72295"/>
                      <a:pt x="30575" y="71628"/>
                      <a:pt x="21241" y="79058"/>
                    </a:cubicBezTo>
                    <a:cubicBezTo>
                      <a:pt x="11049" y="87154"/>
                      <a:pt x="8096" y="99727"/>
                      <a:pt x="0" y="107347"/>
                    </a:cubicBezTo>
                    <a:cubicBezTo>
                      <a:pt x="952" y="107633"/>
                      <a:pt x="1905" y="107823"/>
                      <a:pt x="2857" y="107918"/>
                    </a:cubicBezTo>
                    <a:cubicBezTo>
                      <a:pt x="3715" y="116396"/>
                      <a:pt x="11144" y="119158"/>
                      <a:pt x="16573" y="125730"/>
                    </a:cubicBezTo>
                    <a:cubicBezTo>
                      <a:pt x="22955" y="133350"/>
                      <a:pt x="30004" y="143637"/>
                      <a:pt x="33528" y="154115"/>
                    </a:cubicBezTo>
                    <a:cubicBezTo>
                      <a:pt x="40196" y="174022"/>
                      <a:pt x="39814" y="198596"/>
                      <a:pt x="37147" y="218694"/>
                    </a:cubicBezTo>
                    <a:cubicBezTo>
                      <a:pt x="35909" y="227838"/>
                      <a:pt x="27908" y="257651"/>
                      <a:pt x="33623" y="265843"/>
                    </a:cubicBezTo>
                    <a:cubicBezTo>
                      <a:pt x="37814" y="271653"/>
                      <a:pt x="53340" y="270986"/>
                      <a:pt x="60293" y="274511"/>
                    </a:cubicBezTo>
                    <a:cubicBezTo>
                      <a:pt x="68961" y="278987"/>
                      <a:pt x="81439" y="285179"/>
                      <a:pt x="89249" y="290798"/>
                    </a:cubicBezTo>
                    <a:cubicBezTo>
                      <a:pt x="112681" y="284417"/>
                      <a:pt x="116109" y="235077"/>
                      <a:pt x="142685" y="226981"/>
                    </a:cubicBezTo>
                    <a:cubicBezTo>
                      <a:pt x="154876" y="223266"/>
                      <a:pt x="163354" y="228600"/>
                      <a:pt x="176689" y="221933"/>
                    </a:cubicBezTo>
                    <a:cubicBezTo>
                      <a:pt x="188690" y="215932"/>
                      <a:pt x="196882" y="207074"/>
                      <a:pt x="208311" y="200501"/>
                    </a:cubicBezTo>
                    <a:cubicBezTo>
                      <a:pt x="219456" y="194024"/>
                      <a:pt x="257365" y="176403"/>
                      <a:pt x="255460" y="159829"/>
                    </a:cubicBezTo>
                    <a:cubicBezTo>
                      <a:pt x="254698" y="153067"/>
                      <a:pt x="228028" y="129159"/>
                      <a:pt x="223456" y="124111"/>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6" name="Google Shape;216;p16"/>
              <p:cNvSpPr/>
              <p:nvPr/>
            </p:nvSpPr>
            <p:spPr>
              <a:xfrm>
                <a:off x="5153100" y="6521821"/>
                <a:ext cx="137364" cy="90526"/>
              </a:xfrm>
              <a:custGeom>
                <a:rect b="b" l="l" r="r" t="t"/>
                <a:pathLst>
                  <a:path extrusionOk="0" h="90526" w="137364">
                    <a:moveTo>
                      <a:pt x="136398" y="62294"/>
                    </a:moveTo>
                    <a:cubicBezTo>
                      <a:pt x="141637" y="46958"/>
                      <a:pt x="124396" y="43053"/>
                      <a:pt x="112871" y="37052"/>
                    </a:cubicBezTo>
                    <a:cubicBezTo>
                      <a:pt x="86582" y="23431"/>
                      <a:pt x="66770" y="5620"/>
                      <a:pt x="34004" y="7048"/>
                    </a:cubicBezTo>
                    <a:cubicBezTo>
                      <a:pt x="32099" y="12097"/>
                      <a:pt x="28765" y="13716"/>
                      <a:pt x="26575" y="18383"/>
                    </a:cubicBezTo>
                    <a:cubicBezTo>
                      <a:pt x="22003" y="14383"/>
                      <a:pt x="17240" y="9906"/>
                      <a:pt x="11811" y="6763"/>
                    </a:cubicBezTo>
                    <a:lnTo>
                      <a:pt x="0" y="0"/>
                    </a:lnTo>
                    <a:cubicBezTo>
                      <a:pt x="4286" y="9715"/>
                      <a:pt x="-2286" y="25908"/>
                      <a:pt x="5429" y="34957"/>
                    </a:cubicBezTo>
                    <a:cubicBezTo>
                      <a:pt x="8287" y="38290"/>
                      <a:pt x="18955" y="39243"/>
                      <a:pt x="23146" y="43720"/>
                    </a:cubicBezTo>
                    <a:cubicBezTo>
                      <a:pt x="26956" y="47720"/>
                      <a:pt x="29242" y="54959"/>
                      <a:pt x="31623" y="60484"/>
                    </a:cubicBezTo>
                    <a:cubicBezTo>
                      <a:pt x="35052" y="68294"/>
                      <a:pt x="39243" y="85725"/>
                      <a:pt x="47054" y="89249"/>
                    </a:cubicBezTo>
                    <a:cubicBezTo>
                      <a:pt x="57817" y="94107"/>
                      <a:pt x="84487" y="83725"/>
                      <a:pt x="94679" y="81153"/>
                    </a:cubicBezTo>
                    <a:cubicBezTo>
                      <a:pt x="107156" y="78010"/>
                      <a:pt x="132016" y="74486"/>
                      <a:pt x="136303" y="62103"/>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7" name="Google Shape;217;p16"/>
              <p:cNvSpPr/>
              <p:nvPr/>
            </p:nvSpPr>
            <p:spPr>
              <a:xfrm>
                <a:off x="5010797" y="6475334"/>
                <a:ext cx="121919" cy="33742"/>
              </a:xfrm>
              <a:custGeom>
                <a:rect b="b" l="l" r="r" t="t"/>
                <a:pathLst>
                  <a:path extrusionOk="0" h="33742" w="121919">
                    <a:moveTo>
                      <a:pt x="43148" y="2767"/>
                    </a:moveTo>
                    <a:lnTo>
                      <a:pt x="34766" y="1053"/>
                    </a:lnTo>
                    <a:cubicBezTo>
                      <a:pt x="26765" y="8387"/>
                      <a:pt x="10001" y="8673"/>
                      <a:pt x="0" y="14388"/>
                    </a:cubicBezTo>
                    <a:cubicBezTo>
                      <a:pt x="6668" y="37438"/>
                      <a:pt x="55626" y="24770"/>
                      <a:pt x="71723" y="28294"/>
                    </a:cubicBezTo>
                    <a:cubicBezTo>
                      <a:pt x="83439" y="30866"/>
                      <a:pt x="87154" y="37534"/>
                      <a:pt x="99917" y="30866"/>
                    </a:cubicBezTo>
                    <a:cubicBezTo>
                      <a:pt x="108490" y="26389"/>
                      <a:pt x="114014" y="16007"/>
                      <a:pt x="121920" y="11531"/>
                    </a:cubicBezTo>
                    <a:cubicBezTo>
                      <a:pt x="106394" y="-2090"/>
                      <a:pt x="63341" y="-1614"/>
                      <a:pt x="43053" y="2672"/>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8" name="Google Shape;218;p16"/>
              <p:cNvSpPr/>
              <p:nvPr/>
            </p:nvSpPr>
            <p:spPr>
              <a:xfrm>
                <a:off x="5065680" y="6540395"/>
                <a:ext cx="40931" cy="50622"/>
              </a:xfrm>
              <a:custGeom>
                <a:rect b="b" l="l" r="r" t="t"/>
                <a:pathLst>
                  <a:path extrusionOk="0" h="50622" w="40931">
                    <a:moveTo>
                      <a:pt x="25317" y="8382"/>
                    </a:moveTo>
                    <a:lnTo>
                      <a:pt x="15220" y="0"/>
                    </a:lnTo>
                    <a:cubicBezTo>
                      <a:pt x="11220" y="1048"/>
                      <a:pt x="838" y="4477"/>
                      <a:pt x="76" y="11811"/>
                    </a:cubicBezTo>
                    <a:cubicBezTo>
                      <a:pt x="-972" y="22003"/>
                      <a:pt x="9125" y="20002"/>
                      <a:pt x="13220" y="25622"/>
                    </a:cubicBezTo>
                    <a:cubicBezTo>
                      <a:pt x="18364" y="32480"/>
                      <a:pt x="16554" y="49911"/>
                      <a:pt x="27032" y="50578"/>
                    </a:cubicBezTo>
                    <a:cubicBezTo>
                      <a:pt x="54178" y="52102"/>
                      <a:pt x="34842" y="14669"/>
                      <a:pt x="25317" y="8477"/>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9" name="Google Shape;219;p16"/>
              <p:cNvSpPr/>
              <p:nvPr/>
            </p:nvSpPr>
            <p:spPr>
              <a:xfrm>
                <a:off x="5141806" y="6616119"/>
                <a:ext cx="27923" cy="24841"/>
              </a:xfrm>
              <a:custGeom>
                <a:rect b="b" l="l" r="r" t="t"/>
                <a:pathLst>
                  <a:path extrusionOk="0" h="24841" w="27923">
                    <a:moveTo>
                      <a:pt x="18152" y="0"/>
                    </a:moveTo>
                    <a:lnTo>
                      <a:pt x="11389" y="3334"/>
                    </a:lnTo>
                    <a:cubicBezTo>
                      <a:pt x="-12233" y="3524"/>
                      <a:pt x="5769" y="30861"/>
                      <a:pt x="21486" y="23622"/>
                    </a:cubicBezTo>
                    <a:cubicBezTo>
                      <a:pt x="33964" y="17812"/>
                      <a:pt x="25772" y="4477"/>
                      <a:pt x="18152" y="0"/>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0" name="Google Shape;220;p16"/>
              <p:cNvSpPr/>
              <p:nvPr/>
            </p:nvSpPr>
            <p:spPr>
              <a:xfrm>
                <a:off x="4820708" y="6378851"/>
                <a:ext cx="119239" cy="96396"/>
              </a:xfrm>
              <a:custGeom>
                <a:rect b="b" l="l" r="r" t="t"/>
                <a:pathLst>
                  <a:path extrusionOk="0" h="96396" w="119239">
                    <a:moveTo>
                      <a:pt x="61692" y="6763"/>
                    </a:moveTo>
                    <a:lnTo>
                      <a:pt x="51595" y="0"/>
                    </a:lnTo>
                    <a:cubicBezTo>
                      <a:pt x="44832" y="8858"/>
                      <a:pt x="39784" y="22384"/>
                      <a:pt x="30069" y="28289"/>
                    </a:cubicBezTo>
                    <a:cubicBezTo>
                      <a:pt x="24258" y="31814"/>
                      <a:pt x="18258" y="29623"/>
                      <a:pt x="12924" y="31909"/>
                    </a:cubicBezTo>
                    <a:cubicBezTo>
                      <a:pt x="-2126" y="38576"/>
                      <a:pt x="-3555" y="44863"/>
                      <a:pt x="6161" y="58865"/>
                    </a:cubicBezTo>
                    <a:cubicBezTo>
                      <a:pt x="12352" y="67913"/>
                      <a:pt x="29974" y="89630"/>
                      <a:pt x="39784" y="94298"/>
                    </a:cubicBezTo>
                    <a:cubicBezTo>
                      <a:pt x="53500" y="100870"/>
                      <a:pt x="63787" y="90202"/>
                      <a:pt x="76456" y="86963"/>
                    </a:cubicBezTo>
                    <a:cubicBezTo>
                      <a:pt x="97601" y="81534"/>
                      <a:pt x="134939" y="97441"/>
                      <a:pt x="112079" y="62198"/>
                    </a:cubicBezTo>
                    <a:cubicBezTo>
                      <a:pt x="97506" y="39719"/>
                      <a:pt x="81694" y="23241"/>
                      <a:pt x="61597" y="6667"/>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1" name="Google Shape;221;p16"/>
              <p:cNvSpPr/>
              <p:nvPr/>
            </p:nvSpPr>
            <p:spPr>
              <a:xfrm>
                <a:off x="4606568" y="6315288"/>
                <a:ext cx="98891" cy="76011"/>
              </a:xfrm>
              <a:custGeom>
                <a:rect b="b" l="l" r="r" t="t"/>
                <a:pathLst>
                  <a:path extrusionOk="0" h="76011" w="98891">
                    <a:moveTo>
                      <a:pt x="70719" y="0"/>
                    </a:moveTo>
                    <a:cubicBezTo>
                      <a:pt x="50526" y="6382"/>
                      <a:pt x="1948" y="11144"/>
                      <a:pt x="43" y="38671"/>
                    </a:cubicBezTo>
                    <a:cubicBezTo>
                      <a:pt x="-1290" y="58293"/>
                      <a:pt x="28428" y="62008"/>
                      <a:pt x="42525" y="67723"/>
                    </a:cubicBezTo>
                    <a:cubicBezTo>
                      <a:pt x="62908" y="76009"/>
                      <a:pt x="77196" y="83915"/>
                      <a:pt x="90912" y="60579"/>
                    </a:cubicBezTo>
                    <a:cubicBezTo>
                      <a:pt x="97103" y="50101"/>
                      <a:pt x="104437" y="19145"/>
                      <a:pt x="92531" y="10096"/>
                    </a:cubicBezTo>
                    <a:lnTo>
                      <a:pt x="70623" y="0"/>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222" name="Google Shape;222;p16"/>
            <p:cNvGrpSpPr/>
            <p:nvPr/>
          </p:nvGrpSpPr>
          <p:grpSpPr>
            <a:xfrm rot="743169">
              <a:off x="3032350" y="4650795"/>
              <a:ext cx="1609081" cy="939105"/>
              <a:chOff x="491724" y="5754582"/>
              <a:chExt cx="2352737" cy="1373124"/>
            </a:xfrm>
          </p:grpSpPr>
          <p:sp>
            <p:nvSpPr>
              <p:cNvPr id="223" name="Google Shape;223;p16"/>
              <p:cNvSpPr/>
              <p:nvPr/>
            </p:nvSpPr>
            <p:spPr>
              <a:xfrm>
                <a:off x="1270865" y="5754582"/>
                <a:ext cx="1573596" cy="1273968"/>
              </a:xfrm>
              <a:custGeom>
                <a:rect b="b" l="l" r="r" t="t"/>
                <a:pathLst>
                  <a:path extrusionOk="0" h="1273968" w="1573596">
                    <a:moveTo>
                      <a:pt x="14323" y="1273588"/>
                    </a:moveTo>
                    <a:cubicBezTo>
                      <a:pt x="10418" y="1273588"/>
                      <a:pt x="6703" y="1272064"/>
                      <a:pt x="4036" y="1269206"/>
                    </a:cubicBezTo>
                    <a:cubicBezTo>
                      <a:pt x="1179" y="1266254"/>
                      <a:pt x="-250" y="1262253"/>
                      <a:pt x="36" y="1258157"/>
                    </a:cubicBezTo>
                    <a:cubicBezTo>
                      <a:pt x="3370" y="1217200"/>
                      <a:pt x="44041" y="1212056"/>
                      <a:pt x="70902" y="1208723"/>
                    </a:cubicBezTo>
                    <a:cubicBezTo>
                      <a:pt x="80046" y="1207580"/>
                      <a:pt x="88714" y="1206532"/>
                      <a:pt x="94429" y="1204436"/>
                    </a:cubicBezTo>
                    <a:cubicBezTo>
                      <a:pt x="97667" y="1203293"/>
                      <a:pt x="107764" y="1195292"/>
                      <a:pt x="115098" y="1189577"/>
                    </a:cubicBezTo>
                    <a:cubicBezTo>
                      <a:pt x="136243" y="1172909"/>
                      <a:pt x="160342" y="1154049"/>
                      <a:pt x="181487" y="1154049"/>
                    </a:cubicBezTo>
                    <a:cubicBezTo>
                      <a:pt x="186631" y="1154049"/>
                      <a:pt x="196632" y="1155287"/>
                      <a:pt x="204633" y="1164241"/>
                    </a:cubicBezTo>
                    <a:cubicBezTo>
                      <a:pt x="206062" y="1162622"/>
                      <a:pt x="207490" y="1160907"/>
                      <a:pt x="208919" y="1159193"/>
                    </a:cubicBezTo>
                    <a:cubicBezTo>
                      <a:pt x="211777" y="1155668"/>
                      <a:pt x="214729" y="1152049"/>
                      <a:pt x="218158" y="1148620"/>
                    </a:cubicBezTo>
                    <a:cubicBezTo>
                      <a:pt x="230255" y="1136523"/>
                      <a:pt x="242066" y="1129951"/>
                      <a:pt x="257116" y="1123379"/>
                    </a:cubicBezTo>
                    <a:cubicBezTo>
                      <a:pt x="266069" y="1119473"/>
                      <a:pt x="275880" y="1117854"/>
                      <a:pt x="284548" y="1116425"/>
                    </a:cubicBezTo>
                    <a:cubicBezTo>
                      <a:pt x="291691" y="1115282"/>
                      <a:pt x="298454" y="1114139"/>
                      <a:pt x="303026" y="1112044"/>
                    </a:cubicBezTo>
                    <a:cubicBezTo>
                      <a:pt x="305693" y="1110901"/>
                      <a:pt x="306265" y="1110139"/>
                      <a:pt x="306265" y="1110139"/>
                    </a:cubicBezTo>
                    <a:cubicBezTo>
                      <a:pt x="306646" y="1109663"/>
                      <a:pt x="307217" y="1107281"/>
                      <a:pt x="307503" y="1105757"/>
                    </a:cubicBezTo>
                    <a:cubicBezTo>
                      <a:pt x="308265" y="1102614"/>
                      <a:pt x="309217" y="1098614"/>
                      <a:pt x="311122" y="1093946"/>
                    </a:cubicBezTo>
                    <a:cubicBezTo>
                      <a:pt x="316933" y="1079849"/>
                      <a:pt x="325886" y="1066038"/>
                      <a:pt x="339507" y="1050417"/>
                    </a:cubicBezTo>
                    <a:cubicBezTo>
                      <a:pt x="342555" y="1046893"/>
                      <a:pt x="346079" y="1043845"/>
                      <a:pt x="349413" y="1040892"/>
                    </a:cubicBezTo>
                    <a:cubicBezTo>
                      <a:pt x="352747" y="1037939"/>
                      <a:pt x="358938" y="1032510"/>
                      <a:pt x="359224" y="1030319"/>
                    </a:cubicBezTo>
                    <a:cubicBezTo>
                      <a:pt x="359509" y="1027748"/>
                      <a:pt x="357890" y="1022985"/>
                      <a:pt x="356366" y="1018318"/>
                    </a:cubicBezTo>
                    <a:cubicBezTo>
                      <a:pt x="353890" y="1010888"/>
                      <a:pt x="350746" y="1001744"/>
                      <a:pt x="351699" y="991457"/>
                    </a:cubicBezTo>
                    <a:cubicBezTo>
                      <a:pt x="352461" y="983837"/>
                      <a:pt x="354271" y="976217"/>
                      <a:pt x="357223" y="968216"/>
                    </a:cubicBezTo>
                    <a:cubicBezTo>
                      <a:pt x="351889" y="967835"/>
                      <a:pt x="346460" y="967359"/>
                      <a:pt x="340936" y="966883"/>
                    </a:cubicBezTo>
                    <a:cubicBezTo>
                      <a:pt x="334935" y="981266"/>
                      <a:pt x="323505" y="989552"/>
                      <a:pt x="308741" y="989552"/>
                    </a:cubicBezTo>
                    <a:cubicBezTo>
                      <a:pt x="300454" y="989552"/>
                      <a:pt x="291787" y="986885"/>
                      <a:pt x="282928" y="981646"/>
                    </a:cubicBezTo>
                    <a:cubicBezTo>
                      <a:pt x="275308" y="977170"/>
                      <a:pt x="269879" y="972598"/>
                      <a:pt x="265593" y="968978"/>
                    </a:cubicBezTo>
                    <a:cubicBezTo>
                      <a:pt x="262450" y="966311"/>
                      <a:pt x="259116" y="963549"/>
                      <a:pt x="257878" y="963549"/>
                    </a:cubicBezTo>
                    <a:cubicBezTo>
                      <a:pt x="257020" y="963549"/>
                      <a:pt x="253687" y="963930"/>
                      <a:pt x="245019" y="969169"/>
                    </a:cubicBezTo>
                    <a:cubicBezTo>
                      <a:pt x="243781" y="969931"/>
                      <a:pt x="242447" y="970883"/>
                      <a:pt x="240923" y="971931"/>
                    </a:cubicBezTo>
                    <a:cubicBezTo>
                      <a:pt x="233875" y="976884"/>
                      <a:pt x="224254" y="983647"/>
                      <a:pt x="213301" y="983647"/>
                    </a:cubicBezTo>
                    <a:cubicBezTo>
                      <a:pt x="207871" y="983647"/>
                      <a:pt x="202728" y="981932"/>
                      <a:pt x="198442" y="978694"/>
                    </a:cubicBezTo>
                    <a:cubicBezTo>
                      <a:pt x="190345" y="972503"/>
                      <a:pt x="183106" y="961454"/>
                      <a:pt x="194536" y="943451"/>
                    </a:cubicBezTo>
                    <a:cubicBezTo>
                      <a:pt x="194917" y="942785"/>
                      <a:pt x="195394" y="942213"/>
                      <a:pt x="195679" y="941546"/>
                    </a:cubicBezTo>
                    <a:cubicBezTo>
                      <a:pt x="195394" y="939165"/>
                      <a:pt x="194060" y="935165"/>
                      <a:pt x="193108" y="932212"/>
                    </a:cubicBezTo>
                    <a:cubicBezTo>
                      <a:pt x="190155" y="923163"/>
                      <a:pt x="186059" y="910876"/>
                      <a:pt x="193489" y="900303"/>
                    </a:cubicBezTo>
                    <a:cubicBezTo>
                      <a:pt x="196537" y="896017"/>
                      <a:pt x="200632" y="893350"/>
                      <a:pt x="204728" y="891635"/>
                    </a:cubicBezTo>
                    <a:cubicBezTo>
                      <a:pt x="203109" y="882206"/>
                      <a:pt x="201204" y="874205"/>
                      <a:pt x="199204" y="867346"/>
                    </a:cubicBezTo>
                    <a:cubicBezTo>
                      <a:pt x="198632" y="865537"/>
                      <a:pt x="198156" y="863822"/>
                      <a:pt x="197775" y="862203"/>
                    </a:cubicBezTo>
                    <a:cubicBezTo>
                      <a:pt x="193012" y="864394"/>
                      <a:pt x="188536" y="867061"/>
                      <a:pt x="184154" y="869728"/>
                    </a:cubicBezTo>
                    <a:cubicBezTo>
                      <a:pt x="174724" y="875348"/>
                      <a:pt x="165009" y="881158"/>
                      <a:pt x="153388" y="881158"/>
                    </a:cubicBezTo>
                    <a:cubicBezTo>
                      <a:pt x="141006" y="881158"/>
                      <a:pt x="129671" y="874490"/>
                      <a:pt x="118717" y="860965"/>
                    </a:cubicBezTo>
                    <a:lnTo>
                      <a:pt x="114717" y="856107"/>
                    </a:lnTo>
                    <a:cubicBezTo>
                      <a:pt x="91381" y="827818"/>
                      <a:pt x="73188" y="802958"/>
                      <a:pt x="86713" y="785336"/>
                    </a:cubicBezTo>
                    <a:cubicBezTo>
                      <a:pt x="89476" y="781717"/>
                      <a:pt x="92905" y="779050"/>
                      <a:pt x="96524" y="777145"/>
                    </a:cubicBezTo>
                    <a:cubicBezTo>
                      <a:pt x="88618" y="772954"/>
                      <a:pt x="82046" y="765905"/>
                      <a:pt x="76522" y="755809"/>
                    </a:cubicBezTo>
                    <a:cubicBezTo>
                      <a:pt x="65187" y="734949"/>
                      <a:pt x="74712" y="716947"/>
                      <a:pt x="81570" y="703802"/>
                    </a:cubicBezTo>
                    <a:cubicBezTo>
                      <a:pt x="83665" y="699802"/>
                      <a:pt x="85666" y="695992"/>
                      <a:pt x="87094" y="692277"/>
                    </a:cubicBezTo>
                    <a:cubicBezTo>
                      <a:pt x="88237" y="689420"/>
                      <a:pt x="89476" y="685991"/>
                      <a:pt x="91000" y="682085"/>
                    </a:cubicBezTo>
                    <a:cubicBezTo>
                      <a:pt x="108145" y="636461"/>
                      <a:pt x="127290" y="591407"/>
                      <a:pt x="156722" y="584835"/>
                    </a:cubicBezTo>
                    <a:cubicBezTo>
                      <a:pt x="159961" y="584168"/>
                      <a:pt x="163199" y="583787"/>
                      <a:pt x="166533" y="583787"/>
                    </a:cubicBezTo>
                    <a:cubicBezTo>
                      <a:pt x="173200" y="583787"/>
                      <a:pt x="178915" y="585311"/>
                      <a:pt x="183583" y="586550"/>
                    </a:cubicBezTo>
                    <a:cubicBezTo>
                      <a:pt x="187012" y="587502"/>
                      <a:pt x="190060" y="588264"/>
                      <a:pt x="192631" y="588264"/>
                    </a:cubicBezTo>
                    <a:cubicBezTo>
                      <a:pt x="194251" y="588264"/>
                      <a:pt x="196727" y="587978"/>
                      <a:pt x="200442" y="585978"/>
                    </a:cubicBezTo>
                    <a:cubicBezTo>
                      <a:pt x="201394" y="585407"/>
                      <a:pt x="203680" y="583121"/>
                      <a:pt x="205204" y="581501"/>
                    </a:cubicBezTo>
                    <a:cubicBezTo>
                      <a:pt x="209776" y="576739"/>
                      <a:pt x="215491" y="570833"/>
                      <a:pt x="223969" y="569024"/>
                    </a:cubicBezTo>
                    <a:cubicBezTo>
                      <a:pt x="225874" y="568547"/>
                      <a:pt x="227874" y="568357"/>
                      <a:pt x="229779" y="568357"/>
                    </a:cubicBezTo>
                    <a:cubicBezTo>
                      <a:pt x="237399" y="568357"/>
                      <a:pt x="243209" y="571595"/>
                      <a:pt x="247019" y="573691"/>
                    </a:cubicBezTo>
                    <a:cubicBezTo>
                      <a:pt x="247686" y="574072"/>
                      <a:pt x="248257" y="574358"/>
                      <a:pt x="248829" y="574739"/>
                    </a:cubicBezTo>
                    <a:cubicBezTo>
                      <a:pt x="254830" y="573024"/>
                      <a:pt x="267974" y="559308"/>
                      <a:pt x="271213" y="550355"/>
                    </a:cubicBezTo>
                    <a:cubicBezTo>
                      <a:pt x="273022" y="545402"/>
                      <a:pt x="272165" y="540353"/>
                      <a:pt x="270546" y="532543"/>
                    </a:cubicBezTo>
                    <a:cubicBezTo>
                      <a:pt x="268927" y="524256"/>
                      <a:pt x="266831" y="513969"/>
                      <a:pt x="270355" y="502920"/>
                    </a:cubicBezTo>
                    <a:cubicBezTo>
                      <a:pt x="271117" y="500539"/>
                      <a:pt x="272165" y="498539"/>
                      <a:pt x="273403" y="496824"/>
                    </a:cubicBezTo>
                    <a:cubicBezTo>
                      <a:pt x="266736" y="497205"/>
                      <a:pt x="254163" y="500444"/>
                      <a:pt x="232541" y="513588"/>
                    </a:cubicBezTo>
                    <a:cubicBezTo>
                      <a:pt x="214444" y="524637"/>
                      <a:pt x="196441" y="529781"/>
                      <a:pt x="175867" y="529781"/>
                    </a:cubicBezTo>
                    <a:cubicBezTo>
                      <a:pt x="158151" y="529781"/>
                      <a:pt x="140149" y="525971"/>
                      <a:pt x="121194" y="521875"/>
                    </a:cubicBezTo>
                    <a:cubicBezTo>
                      <a:pt x="86428" y="514350"/>
                      <a:pt x="81189" y="493490"/>
                      <a:pt x="84142" y="464439"/>
                    </a:cubicBezTo>
                    <a:cubicBezTo>
                      <a:pt x="84523" y="460248"/>
                      <a:pt x="84999" y="456533"/>
                      <a:pt x="85475" y="453200"/>
                    </a:cubicBezTo>
                    <a:cubicBezTo>
                      <a:pt x="87380" y="438245"/>
                      <a:pt x="87952" y="434245"/>
                      <a:pt x="78998" y="421672"/>
                    </a:cubicBezTo>
                    <a:cubicBezTo>
                      <a:pt x="77093" y="419005"/>
                      <a:pt x="75664" y="417290"/>
                      <a:pt x="74617" y="415862"/>
                    </a:cubicBezTo>
                    <a:cubicBezTo>
                      <a:pt x="69187" y="409099"/>
                      <a:pt x="67949" y="405860"/>
                      <a:pt x="66806" y="395097"/>
                    </a:cubicBezTo>
                    <a:lnTo>
                      <a:pt x="79474" y="393764"/>
                    </a:lnTo>
                    <a:lnTo>
                      <a:pt x="67282" y="390906"/>
                    </a:lnTo>
                    <a:cubicBezTo>
                      <a:pt x="67663" y="388811"/>
                      <a:pt x="68330" y="379762"/>
                      <a:pt x="68425" y="375761"/>
                    </a:cubicBezTo>
                    <a:cubicBezTo>
                      <a:pt x="68044" y="373380"/>
                      <a:pt x="68140" y="370808"/>
                      <a:pt x="69092" y="368427"/>
                    </a:cubicBezTo>
                    <a:cubicBezTo>
                      <a:pt x="78141" y="343186"/>
                      <a:pt x="108526" y="339471"/>
                      <a:pt x="130719" y="336804"/>
                    </a:cubicBezTo>
                    <a:cubicBezTo>
                      <a:pt x="134529" y="336328"/>
                      <a:pt x="138339" y="335852"/>
                      <a:pt x="141768" y="335375"/>
                    </a:cubicBezTo>
                    <a:cubicBezTo>
                      <a:pt x="145768" y="334804"/>
                      <a:pt x="151007" y="333280"/>
                      <a:pt x="156532" y="331756"/>
                    </a:cubicBezTo>
                    <a:cubicBezTo>
                      <a:pt x="166819" y="328898"/>
                      <a:pt x="178439" y="325565"/>
                      <a:pt x="189488" y="325565"/>
                    </a:cubicBezTo>
                    <a:cubicBezTo>
                      <a:pt x="196060" y="325565"/>
                      <a:pt x="201966" y="326803"/>
                      <a:pt x="207014" y="329184"/>
                    </a:cubicBezTo>
                    <a:cubicBezTo>
                      <a:pt x="228160" y="339185"/>
                      <a:pt x="227302" y="358331"/>
                      <a:pt x="223778" y="373190"/>
                    </a:cubicBezTo>
                    <a:cubicBezTo>
                      <a:pt x="228064" y="374809"/>
                      <a:pt x="231684" y="376809"/>
                      <a:pt x="235018" y="378619"/>
                    </a:cubicBezTo>
                    <a:cubicBezTo>
                      <a:pt x="238828" y="380714"/>
                      <a:pt x="242066" y="382524"/>
                      <a:pt x="245305" y="383096"/>
                    </a:cubicBezTo>
                    <a:cubicBezTo>
                      <a:pt x="246543" y="383286"/>
                      <a:pt x="247686" y="383381"/>
                      <a:pt x="248924" y="383381"/>
                    </a:cubicBezTo>
                    <a:cubicBezTo>
                      <a:pt x="257497" y="383381"/>
                      <a:pt x="267212" y="378809"/>
                      <a:pt x="276356" y="374142"/>
                    </a:cubicBezTo>
                    <a:cubicBezTo>
                      <a:pt x="278928" y="372808"/>
                      <a:pt x="281500" y="371570"/>
                      <a:pt x="283976" y="370427"/>
                    </a:cubicBezTo>
                    <a:cubicBezTo>
                      <a:pt x="286643" y="369189"/>
                      <a:pt x="290072" y="367570"/>
                      <a:pt x="292739" y="366046"/>
                    </a:cubicBezTo>
                    <a:cubicBezTo>
                      <a:pt x="292263" y="365665"/>
                      <a:pt x="291691" y="365189"/>
                      <a:pt x="291120" y="364617"/>
                    </a:cubicBezTo>
                    <a:cubicBezTo>
                      <a:pt x="285310" y="359759"/>
                      <a:pt x="277880" y="356235"/>
                      <a:pt x="270070" y="352616"/>
                    </a:cubicBezTo>
                    <a:cubicBezTo>
                      <a:pt x="260830" y="348234"/>
                      <a:pt x="250258" y="343376"/>
                      <a:pt x="240923" y="335280"/>
                    </a:cubicBezTo>
                    <a:cubicBezTo>
                      <a:pt x="235303" y="330422"/>
                      <a:pt x="228731" y="325946"/>
                      <a:pt x="221683" y="321183"/>
                    </a:cubicBezTo>
                    <a:cubicBezTo>
                      <a:pt x="210157" y="313277"/>
                      <a:pt x="198251" y="305181"/>
                      <a:pt x="188821" y="294227"/>
                    </a:cubicBezTo>
                    <a:cubicBezTo>
                      <a:pt x="167295" y="269367"/>
                      <a:pt x="153007" y="215741"/>
                      <a:pt x="150340" y="205264"/>
                    </a:cubicBezTo>
                    <a:cubicBezTo>
                      <a:pt x="147292" y="193262"/>
                      <a:pt x="145483" y="180975"/>
                      <a:pt x="152245" y="172212"/>
                    </a:cubicBezTo>
                    <a:cubicBezTo>
                      <a:pt x="154436" y="169450"/>
                      <a:pt x="159484" y="164687"/>
                      <a:pt x="168438" y="164687"/>
                    </a:cubicBezTo>
                    <a:cubicBezTo>
                      <a:pt x="174153" y="164687"/>
                      <a:pt x="179868" y="166592"/>
                      <a:pt x="185964" y="168497"/>
                    </a:cubicBezTo>
                    <a:cubicBezTo>
                      <a:pt x="189298" y="169640"/>
                      <a:pt x="192917" y="170783"/>
                      <a:pt x="196632" y="171641"/>
                    </a:cubicBezTo>
                    <a:cubicBezTo>
                      <a:pt x="196918" y="171641"/>
                      <a:pt x="197775" y="171831"/>
                      <a:pt x="199204" y="171831"/>
                    </a:cubicBezTo>
                    <a:cubicBezTo>
                      <a:pt x="212158" y="171831"/>
                      <a:pt x="227874" y="163163"/>
                      <a:pt x="228922" y="158496"/>
                    </a:cubicBezTo>
                    <a:cubicBezTo>
                      <a:pt x="228826" y="158496"/>
                      <a:pt x="227969" y="156877"/>
                      <a:pt x="227398" y="155829"/>
                    </a:cubicBezTo>
                    <a:cubicBezTo>
                      <a:pt x="225112" y="151733"/>
                      <a:pt x="221397" y="144875"/>
                      <a:pt x="222730" y="135731"/>
                    </a:cubicBezTo>
                    <a:cubicBezTo>
                      <a:pt x="225207" y="119539"/>
                      <a:pt x="239209" y="108680"/>
                      <a:pt x="249400" y="100870"/>
                    </a:cubicBezTo>
                    <a:cubicBezTo>
                      <a:pt x="251020" y="99632"/>
                      <a:pt x="252544" y="98393"/>
                      <a:pt x="253972" y="97250"/>
                    </a:cubicBezTo>
                    <a:cubicBezTo>
                      <a:pt x="273308" y="81439"/>
                      <a:pt x="294263" y="68009"/>
                      <a:pt x="314456" y="54959"/>
                    </a:cubicBezTo>
                    <a:cubicBezTo>
                      <a:pt x="325315" y="48006"/>
                      <a:pt x="336459" y="40767"/>
                      <a:pt x="347127" y="33338"/>
                    </a:cubicBezTo>
                    <a:cubicBezTo>
                      <a:pt x="372082" y="16097"/>
                      <a:pt x="399229" y="0"/>
                      <a:pt x="428947" y="0"/>
                    </a:cubicBezTo>
                    <a:cubicBezTo>
                      <a:pt x="437043" y="0"/>
                      <a:pt x="444949" y="1238"/>
                      <a:pt x="452569" y="3620"/>
                    </a:cubicBezTo>
                    <a:cubicBezTo>
                      <a:pt x="464475" y="7334"/>
                      <a:pt x="472190" y="14383"/>
                      <a:pt x="478381" y="20098"/>
                    </a:cubicBezTo>
                    <a:cubicBezTo>
                      <a:pt x="483811" y="25146"/>
                      <a:pt x="487144" y="28004"/>
                      <a:pt x="491526" y="29051"/>
                    </a:cubicBezTo>
                    <a:cubicBezTo>
                      <a:pt x="498289" y="30766"/>
                      <a:pt x="504956" y="30956"/>
                      <a:pt x="512100" y="31242"/>
                    </a:cubicBezTo>
                    <a:cubicBezTo>
                      <a:pt x="527340" y="31813"/>
                      <a:pt x="544675" y="32480"/>
                      <a:pt x="561630" y="48197"/>
                    </a:cubicBezTo>
                    <a:cubicBezTo>
                      <a:pt x="563440" y="49911"/>
                      <a:pt x="565154" y="51530"/>
                      <a:pt x="566773" y="53054"/>
                    </a:cubicBezTo>
                    <a:cubicBezTo>
                      <a:pt x="577156" y="62960"/>
                      <a:pt x="580013" y="65627"/>
                      <a:pt x="595634" y="66389"/>
                    </a:cubicBezTo>
                    <a:cubicBezTo>
                      <a:pt x="597444" y="66389"/>
                      <a:pt x="599254" y="66485"/>
                      <a:pt x="600968" y="66485"/>
                    </a:cubicBezTo>
                    <a:lnTo>
                      <a:pt x="600968" y="66485"/>
                    </a:lnTo>
                    <a:cubicBezTo>
                      <a:pt x="615541" y="66485"/>
                      <a:pt x="629638" y="64008"/>
                      <a:pt x="644593" y="61341"/>
                    </a:cubicBezTo>
                    <a:cubicBezTo>
                      <a:pt x="659452" y="58674"/>
                      <a:pt x="674882" y="56007"/>
                      <a:pt x="690789" y="56007"/>
                    </a:cubicBezTo>
                    <a:cubicBezTo>
                      <a:pt x="706696" y="56007"/>
                      <a:pt x="719840" y="58579"/>
                      <a:pt x="732889" y="63722"/>
                    </a:cubicBezTo>
                    <a:cubicBezTo>
                      <a:pt x="743653" y="68009"/>
                      <a:pt x="751939" y="70676"/>
                      <a:pt x="759559" y="70676"/>
                    </a:cubicBezTo>
                    <a:cubicBezTo>
                      <a:pt x="766513" y="70676"/>
                      <a:pt x="773942" y="68580"/>
                      <a:pt x="784515" y="63722"/>
                    </a:cubicBezTo>
                    <a:cubicBezTo>
                      <a:pt x="794421" y="59150"/>
                      <a:pt x="803565" y="56960"/>
                      <a:pt x="812518" y="56960"/>
                    </a:cubicBezTo>
                    <a:cubicBezTo>
                      <a:pt x="831092" y="56960"/>
                      <a:pt x="844808" y="66485"/>
                      <a:pt x="859286" y="76676"/>
                    </a:cubicBezTo>
                    <a:cubicBezTo>
                      <a:pt x="863763" y="79820"/>
                      <a:pt x="868430" y="83058"/>
                      <a:pt x="873764" y="86392"/>
                    </a:cubicBezTo>
                    <a:cubicBezTo>
                      <a:pt x="877098" y="88487"/>
                      <a:pt x="879384" y="91821"/>
                      <a:pt x="880241" y="95726"/>
                    </a:cubicBezTo>
                    <a:lnTo>
                      <a:pt x="1018068" y="788765"/>
                    </a:lnTo>
                    <a:cubicBezTo>
                      <a:pt x="1018068" y="788765"/>
                      <a:pt x="1018354" y="788765"/>
                      <a:pt x="1018449" y="788765"/>
                    </a:cubicBezTo>
                    <a:cubicBezTo>
                      <a:pt x="1022354" y="788384"/>
                      <a:pt x="1025593" y="788098"/>
                      <a:pt x="1028450" y="787337"/>
                    </a:cubicBezTo>
                    <a:cubicBezTo>
                      <a:pt x="1031212" y="786575"/>
                      <a:pt x="1033117" y="785051"/>
                      <a:pt x="1036546" y="782384"/>
                    </a:cubicBezTo>
                    <a:cubicBezTo>
                      <a:pt x="1039404" y="780098"/>
                      <a:pt x="1043023" y="777240"/>
                      <a:pt x="1047786" y="774859"/>
                    </a:cubicBezTo>
                    <a:cubicBezTo>
                      <a:pt x="1055501" y="771049"/>
                      <a:pt x="1061692" y="769239"/>
                      <a:pt x="1067312" y="769239"/>
                    </a:cubicBezTo>
                    <a:cubicBezTo>
                      <a:pt x="1081219" y="769239"/>
                      <a:pt x="1087410" y="779526"/>
                      <a:pt x="1091125" y="785717"/>
                    </a:cubicBezTo>
                    <a:cubicBezTo>
                      <a:pt x="1093411" y="789432"/>
                      <a:pt x="1095506" y="793052"/>
                      <a:pt x="1099221" y="796195"/>
                    </a:cubicBezTo>
                    <a:cubicBezTo>
                      <a:pt x="1104174" y="800481"/>
                      <a:pt x="1110651" y="802672"/>
                      <a:pt x="1118176" y="805244"/>
                    </a:cubicBezTo>
                    <a:cubicBezTo>
                      <a:pt x="1129320" y="808958"/>
                      <a:pt x="1141988" y="813245"/>
                      <a:pt x="1152275" y="825437"/>
                    </a:cubicBezTo>
                    <a:cubicBezTo>
                      <a:pt x="1155990" y="829818"/>
                      <a:pt x="1158752" y="834962"/>
                      <a:pt x="1161133" y="839438"/>
                    </a:cubicBezTo>
                    <a:cubicBezTo>
                      <a:pt x="1162562" y="842201"/>
                      <a:pt x="1164943" y="846487"/>
                      <a:pt x="1166467" y="848296"/>
                    </a:cubicBezTo>
                    <a:cubicBezTo>
                      <a:pt x="1167229" y="848011"/>
                      <a:pt x="1168563" y="847439"/>
                      <a:pt x="1170563" y="846106"/>
                    </a:cubicBezTo>
                    <a:cubicBezTo>
                      <a:pt x="1173897" y="843915"/>
                      <a:pt x="1177612" y="838200"/>
                      <a:pt x="1181041" y="832676"/>
                    </a:cubicBezTo>
                    <a:cubicBezTo>
                      <a:pt x="1185898" y="824960"/>
                      <a:pt x="1191518" y="816197"/>
                      <a:pt x="1200091" y="809816"/>
                    </a:cubicBezTo>
                    <a:cubicBezTo>
                      <a:pt x="1211235" y="801529"/>
                      <a:pt x="1219903" y="795719"/>
                      <a:pt x="1230285" y="795719"/>
                    </a:cubicBezTo>
                    <a:cubicBezTo>
                      <a:pt x="1243048" y="795719"/>
                      <a:pt x="1251907" y="804767"/>
                      <a:pt x="1258860" y="813530"/>
                    </a:cubicBezTo>
                    <a:cubicBezTo>
                      <a:pt x="1261146" y="816388"/>
                      <a:pt x="1262765" y="818579"/>
                      <a:pt x="1263908" y="820293"/>
                    </a:cubicBezTo>
                    <a:cubicBezTo>
                      <a:pt x="1264670" y="821341"/>
                      <a:pt x="1265242" y="822103"/>
                      <a:pt x="1265718" y="822770"/>
                    </a:cubicBezTo>
                    <a:cubicBezTo>
                      <a:pt x="1266004" y="822960"/>
                      <a:pt x="1268671" y="824198"/>
                      <a:pt x="1271433" y="825532"/>
                    </a:cubicBezTo>
                    <a:cubicBezTo>
                      <a:pt x="1274386" y="826961"/>
                      <a:pt x="1277624" y="827818"/>
                      <a:pt x="1281053" y="828770"/>
                    </a:cubicBezTo>
                    <a:cubicBezTo>
                      <a:pt x="1285625" y="830009"/>
                      <a:pt x="1290864" y="831437"/>
                      <a:pt x="1295912" y="833914"/>
                    </a:cubicBezTo>
                    <a:cubicBezTo>
                      <a:pt x="1306104" y="839057"/>
                      <a:pt x="1331917" y="852964"/>
                      <a:pt x="1351538" y="872109"/>
                    </a:cubicBezTo>
                    <a:cubicBezTo>
                      <a:pt x="1366397" y="886682"/>
                      <a:pt x="1382875" y="898970"/>
                      <a:pt x="1400306" y="912019"/>
                    </a:cubicBezTo>
                    <a:cubicBezTo>
                      <a:pt x="1413260" y="921734"/>
                      <a:pt x="1426595" y="931736"/>
                      <a:pt x="1439263" y="942689"/>
                    </a:cubicBezTo>
                    <a:cubicBezTo>
                      <a:pt x="1453551" y="955072"/>
                      <a:pt x="1472982" y="965549"/>
                      <a:pt x="1488793" y="969264"/>
                    </a:cubicBezTo>
                    <a:cubicBezTo>
                      <a:pt x="1493175" y="970312"/>
                      <a:pt x="1497556" y="970788"/>
                      <a:pt x="1501843" y="971264"/>
                    </a:cubicBezTo>
                    <a:cubicBezTo>
                      <a:pt x="1516130" y="972788"/>
                      <a:pt x="1533942" y="974693"/>
                      <a:pt x="1544229" y="999458"/>
                    </a:cubicBezTo>
                    <a:cubicBezTo>
                      <a:pt x="1546801" y="1005650"/>
                      <a:pt x="1546896" y="1012508"/>
                      <a:pt x="1546991" y="1018413"/>
                    </a:cubicBezTo>
                    <a:cubicBezTo>
                      <a:pt x="1546991" y="1020985"/>
                      <a:pt x="1546991" y="1024604"/>
                      <a:pt x="1547467" y="1026414"/>
                    </a:cubicBezTo>
                    <a:cubicBezTo>
                      <a:pt x="1548325" y="1026986"/>
                      <a:pt x="1549944" y="1027748"/>
                      <a:pt x="1551087" y="1028319"/>
                    </a:cubicBezTo>
                    <a:cubicBezTo>
                      <a:pt x="1555659" y="1030605"/>
                      <a:pt x="1562041" y="1033653"/>
                      <a:pt x="1566613" y="1040511"/>
                    </a:cubicBezTo>
                    <a:cubicBezTo>
                      <a:pt x="1576042" y="1054418"/>
                      <a:pt x="1580614" y="1076897"/>
                      <a:pt x="1548896" y="1105186"/>
                    </a:cubicBezTo>
                    <a:cubicBezTo>
                      <a:pt x="1542229" y="1111091"/>
                      <a:pt x="1533180" y="1117949"/>
                      <a:pt x="1522036" y="1117949"/>
                    </a:cubicBezTo>
                    <a:lnTo>
                      <a:pt x="1522036" y="1117949"/>
                    </a:lnTo>
                    <a:cubicBezTo>
                      <a:pt x="1509082" y="1117949"/>
                      <a:pt x="1500509" y="1109377"/>
                      <a:pt x="1490603" y="1099471"/>
                    </a:cubicBezTo>
                    <a:lnTo>
                      <a:pt x="1486984" y="1095851"/>
                    </a:lnTo>
                    <a:cubicBezTo>
                      <a:pt x="1480411" y="1089470"/>
                      <a:pt x="1471363" y="1080707"/>
                      <a:pt x="1469458" y="1068324"/>
                    </a:cubicBezTo>
                    <a:cubicBezTo>
                      <a:pt x="1468124" y="1059847"/>
                      <a:pt x="1471839" y="1053465"/>
                      <a:pt x="1474315" y="1049179"/>
                    </a:cubicBezTo>
                    <a:cubicBezTo>
                      <a:pt x="1474506" y="1048798"/>
                      <a:pt x="1474792" y="1048321"/>
                      <a:pt x="1475077" y="1047845"/>
                    </a:cubicBezTo>
                    <a:cubicBezTo>
                      <a:pt x="1472696" y="1048417"/>
                      <a:pt x="1469648" y="1049560"/>
                      <a:pt x="1467267" y="1050512"/>
                    </a:cubicBezTo>
                    <a:cubicBezTo>
                      <a:pt x="1463552" y="1051941"/>
                      <a:pt x="1459837" y="1053370"/>
                      <a:pt x="1455932" y="1054037"/>
                    </a:cubicBezTo>
                    <a:cubicBezTo>
                      <a:pt x="1452217" y="1054703"/>
                      <a:pt x="1448788" y="1054989"/>
                      <a:pt x="1445550" y="1054989"/>
                    </a:cubicBezTo>
                    <a:cubicBezTo>
                      <a:pt x="1425262" y="1054989"/>
                      <a:pt x="1414879" y="1042511"/>
                      <a:pt x="1406688" y="1030796"/>
                    </a:cubicBezTo>
                    <a:cubicBezTo>
                      <a:pt x="1403449" y="1026128"/>
                      <a:pt x="1400878" y="1021556"/>
                      <a:pt x="1398401" y="1017175"/>
                    </a:cubicBezTo>
                    <a:cubicBezTo>
                      <a:pt x="1392781" y="1007173"/>
                      <a:pt x="1389257" y="1001363"/>
                      <a:pt x="1382209" y="997744"/>
                    </a:cubicBezTo>
                    <a:cubicBezTo>
                      <a:pt x="1370302" y="991648"/>
                      <a:pt x="1345633" y="983933"/>
                      <a:pt x="1330774" y="980885"/>
                    </a:cubicBezTo>
                    <a:cubicBezTo>
                      <a:pt x="1326487" y="980027"/>
                      <a:pt x="1322773" y="977170"/>
                      <a:pt x="1320868" y="973265"/>
                    </a:cubicBezTo>
                    <a:cubicBezTo>
                      <a:pt x="1318867" y="969359"/>
                      <a:pt x="1318867" y="964692"/>
                      <a:pt x="1320868" y="960692"/>
                    </a:cubicBezTo>
                    <a:cubicBezTo>
                      <a:pt x="1324582" y="952976"/>
                      <a:pt x="1316296" y="930212"/>
                      <a:pt x="1306771" y="922020"/>
                    </a:cubicBezTo>
                    <a:cubicBezTo>
                      <a:pt x="1300770" y="916877"/>
                      <a:pt x="1292959" y="914210"/>
                      <a:pt x="1283434" y="914210"/>
                    </a:cubicBezTo>
                    <a:cubicBezTo>
                      <a:pt x="1277624" y="914210"/>
                      <a:pt x="1271052" y="915257"/>
                      <a:pt x="1264670" y="917162"/>
                    </a:cubicBezTo>
                    <a:cubicBezTo>
                      <a:pt x="1263337" y="917543"/>
                      <a:pt x="1261908" y="917734"/>
                      <a:pt x="1260574" y="917734"/>
                    </a:cubicBezTo>
                    <a:cubicBezTo>
                      <a:pt x="1255336" y="917734"/>
                      <a:pt x="1250383" y="914876"/>
                      <a:pt x="1247906" y="910019"/>
                    </a:cubicBezTo>
                    <a:cubicBezTo>
                      <a:pt x="1246477" y="909352"/>
                      <a:pt x="1242001" y="907923"/>
                      <a:pt x="1230952" y="907733"/>
                    </a:cubicBezTo>
                    <a:cubicBezTo>
                      <a:pt x="1230666" y="910876"/>
                      <a:pt x="1229809" y="913448"/>
                      <a:pt x="1228761" y="915638"/>
                    </a:cubicBezTo>
                    <a:cubicBezTo>
                      <a:pt x="1226284" y="920591"/>
                      <a:pt x="1219617" y="928783"/>
                      <a:pt x="1202377" y="928783"/>
                    </a:cubicBezTo>
                    <a:cubicBezTo>
                      <a:pt x="1195042" y="928783"/>
                      <a:pt x="1186851" y="927259"/>
                      <a:pt x="1179898" y="924592"/>
                    </a:cubicBezTo>
                    <a:cubicBezTo>
                      <a:pt x="1162372" y="917829"/>
                      <a:pt x="1152275" y="908780"/>
                      <a:pt x="1140559" y="898303"/>
                    </a:cubicBezTo>
                    <a:cubicBezTo>
                      <a:pt x="1130558" y="889349"/>
                      <a:pt x="1118271" y="885635"/>
                      <a:pt x="1105222" y="881634"/>
                    </a:cubicBezTo>
                    <a:cubicBezTo>
                      <a:pt x="1089315" y="876776"/>
                      <a:pt x="1071598" y="871442"/>
                      <a:pt x="1058263" y="856107"/>
                    </a:cubicBezTo>
                    <a:cubicBezTo>
                      <a:pt x="1057787" y="856488"/>
                      <a:pt x="1057406" y="856869"/>
                      <a:pt x="1056930" y="857345"/>
                    </a:cubicBezTo>
                    <a:cubicBezTo>
                      <a:pt x="1051024" y="862775"/>
                      <a:pt x="1043023" y="870109"/>
                      <a:pt x="1028736" y="870109"/>
                    </a:cubicBezTo>
                    <a:cubicBezTo>
                      <a:pt x="1027974" y="870109"/>
                      <a:pt x="1027212" y="870109"/>
                      <a:pt x="1026450" y="870109"/>
                    </a:cubicBezTo>
                    <a:cubicBezTo>
                      <a:pt x="1012543" y="869347"/>
                      <a:pt x="1000923" y="861060"/>
                      <a:pt x="992922" y="851535"/>
                    </a:cubicBezTo>
                    <a:cubicBezTo>
                      <a:pt x="986064" y="853345"/>
                      <a:pt x="979492" y="854583"/>
                      <a:pt x="973110" y="855726"/>
                    </a:cubicBezTo>
                    <a:cubicBezTo>
                      <a:pt x="963299" y="857536"/>
                      <a:pt x="954060" y="859155"/>
                      <a:pt x="944821" y="863060"/>
                    </a:cubicBezTo>
                    <a:cubicBezTo>
                      <a:pt x="935486" y="867061"/>
                      <a:pt x="926628" y="868966"/>
                      <a:pt x="917865" y="868966"/>
                    </a:cubicBezTo>
                    <a:cubicBezTo>
                      <a:pt x="905482" y="868966"/>
                      <a:pt x="895100" y="865156"/>
                      <a:pt x="884051" y="861060"/>
                    </a:cubicBezTo>
                    <a:cubicBezTo>
                      <a:pt x="879860" y="859536"/>
                      <a:pt x="875479" y="857917"/>
                      <a:pt x="870526" y="856393"/>
                    </a:cubicBezTo>
                    <a:cubicBezTo>
                      <a:pt x="867763" y="855536"/>
                      <a:pt x="864144" y="855155"/>
                      <a:pt x="859096" y="855155"/>
                    </a:cubicBezTo>
                    <a:cubicBezTo>
                      <a:pt x="855667" y="855155"/>
                      <a:pt x="852142" y="855345"/>
                      <a:pt x="848713" y="855536"/>
                    </a:cubicBezTo>
                    <a:cubicBezTo>
                      <a:pt x="844808" y="855726"/>
                      <a:pt x="840903" y="855917"/>
                      <a:pt x="837188" y="855917"/>
                    </a:cubicBezTo>
                    <a:cubicBezTo>
                      <a:pt x="829378" y="855917"/>
                      <a:pt x="808613" y="855917"/>
                      <a:pt x="798326" y="836962"/>
                    </a:cubicBezTo>
                    <a:cubicBezTo>
                      <a:pt x="793945" y="828866"/>
                      <a:pt x="793659" y="821436"/>
                      <a:pt x="793468" y="816483"/>
                    </a:cubicBezTo>
                    <a:cubicBezTo>
                      <a:pt x="793345" y="813054"/>
                      <a:pt x="791849" y="810546"/>
                      <a:pt x="788992" y="808958"/>
                    </a:cubicBezTo>
                    <a:cubicBezTo>
                      <a:pt x="785753" y="807148"/>
                      <a:pt x="779371" y="806101"/>
                      <a:pt x="772132" y="806101"/>
                    </a:cubicBezTo>
                    <a:cubicBezTo>
                      <a:pt x="769275" y="806101"/>
                      <a:pt x="766322" y="806291"/>
                      <a:pt x="763369" y="806577"/>
                    </a:cubicBezTo>
                    <a:cubicBezTo>
                      <a:pt x="763846" y="809339"/>
                      <a:pt x="764227" y="812102"/>
                      <a:pt x="764703" y="814864"/>
                    </a:cubicBezTo>
                    <a:cubicBezTo>
                      <a:pt x="765846" y="822389"/>
                      <a:pt x="766894" y="829532"/>
                      <a:pt x="769180" y="835723"/>
                    </a:cubicBezTo>
                    <a:cubicBezTo>
                      <a:pt x="769942" y="837724"/>
                      <a:pt x="770704" y="839629"/>
                      <a:pt x="771561" y="841439"/>
                    </a:cubicBezTo>
                    <a:cubicBezTo>
                      <a:pt x="774704" y="848773"/>
                      <a:pt x="778609" y="857821"/>
                      <a:pt x="774133" y="867728"/>
                    </a:cubicBezTo>
                    <a:cubicBezTo>
                      <a:pt x="769656" y="877443"/>
                      <a:pt x="759464" y="881634"/>
                      <a:pt x="752130" y="883920"/>
                    </a:cubicBezTo>
                    <a:cubicBezTo>
                      <a:pt x="747844" y="885254"/>
                      <a:pt x="743176" y="885920"/>
                      <a:pt x="737842" y="885920"/>
                    </a:cubicBezTo>
                    <a:cubicBezTo>
                      <a:pt x="733747" y="885920"/>
                      <a:pt x="729556" y="885539"/>
                      <a:pt x="725365" y="885158"/>
                    </a:cubicBezTo>
                    <a:cubicBezTo>
                      <a:pt x="722126" y="884777"/>
                      <a:pt x="718888" y="884492"/>
                      <a:pt x="715649" y="884492"/>
                    </a:cubicBezTo>
                    <a:cubicBezTo>
                      <a:pt x="712411" y="884492"/>
                      <a:pt x="710410" y="884873"/>
                      <a:pt x="708791" y="885539"/>
                    </a:cubicBezTo>
                    <a:cubicBezTo>
                      <a:pt x="703838" y="887825"/>
                      <a:pt x="699933" y="893921"/>
                      <a:pt x="695742" y="900303"/>
                    </a:cubicBezTo>
                    <a:cubicBezTo>
                      <a:pt x="692694" y="904875"/>
                      <a:pt x="689646" y="909733"/>
                      <a:pt x="685645" y="914019"/>
                    </a:cubicBezTo>
                    <a:cubicBezTo>
                      <a:pt x="669643" y="931259"/>
                      <a:pt x="657356" y="943166"/>
                      <a:pt x="647926" y="950309"/>
                    </a:cubicBezTo>
                    <a:cubicBezTo>
                      <a:pt x="646307" y="951548"/>
                      <a:pt x="608493" y="975360"/>
                      <a:pt x="596015" y="975360"/>
                    </a:cubicBezTo>
                    <a:cubicBezTo>
                      <a:pt x="594015" y="975360"/>
                      <a:pt x="591443" y="974789"/>
                      <a:pt x="589538" y="974027"/>
                    </a:cubicBezTo>
                    <a:cubicBezTo>
                      <a:pt x="578108" y="968788"/>
                      <a:pt x="575251" y="960406"/>
                      <a:pt x="574489" y="955929"/>
                    </a:cubicBezTo>
                    <a:cubicBezTo>
                      <a:pt x="571917" y="939737"/>
                      <a:pt x="586966" y="925735"/>
                      <a:pt x="603064" y="911066"/>
                    </a:cubicBezTo>
                    <a:cubicBezTo>
                      <a:pt x="602111" y="910590"/>
                      <a:pt x="601254" y="910019"/>
                      <a:pt x="600397" y="909352"/>
                    </a:cubicBezTo>
                    <a:cubicBezTo>
                      <a:pt x="598206" y="907542"/>
                      <a:pt x="591443" y="902303"/>
                      <a:pt x="591157" y="893350"/>
                    </a:cubicBezTo>
                    <a:cubicBezTo>
                      <a:pt x="590872" y="884873"/>
                      <a:pt x="596491" y="879920"/>
                      <a:pt x="599158" y="877538"/>
                    </a:cubicBezTo>
                    <a:cubicBezTo>
                      <a:pt x="599158" y="877538"/>
                      <a:pt x="599158" y="877538"/>
                      <a:pt x="599158" y="877538"/>
                    </a:cubicBezTo>
                    <a:lnTo>
                      <a:pt x="599920" y="873062"/>
                    </a:lnTo>
                    <a:cubicBezTo>
                      <a:pt x="601730" y="861727"/>
                      <a:pt x="603445" y="851154"/>
                      <a:pt x="608493" y="839153"/>
                    </a:cubicBezTo>
                    <a:cubicBezTo>
                      <a:pt x="611731" y="831628"/>
                      <a:pt x="619637" y="815150"/>
                      <a:pt x="632210" y="803720"/>
                    </a:cubicBezTo>
                    <a:cubicBezTo>
                      <a:pt x="626590" y="807339"/>
                      <a:pt x="622304" y="810768"/>
                      <a:pt x="620875" y="812959"/>
                    </a:cubicBezTo>
                    <a:cubicBezTo>
                      <a:pt x="619066" y="815721"/>
                      <a:pt x="617351" y="819245"/>
                      <a:pt x="615541" y="822960"/>
                    </a:cubicBezTo>
                    <a:cubicBezTo>
                      <a:pt x="612493" y="829342"/>
                      <a:pt x="608969" y="836486"/>
                      <a:pt x="603635" y="842391"/>
                    </a:cubicBezTo>
                    <a:cubicBezTo>
                      <a:pt x="598301" y="848296"/>
                      <a:pt x="592491" y="850964"/>
                      <a:pt x="588300" y="852773"/>
                    </a:cubicBezTo>
                    <a:cubicBezTo>
                      <a:pt x="585919" y="853821"/>
                      <a:pt x="584109" y="854678"/>
                      <a:pt x="582394" y="856012"/>
                    </a:cubicBezTo>
                    <a:cubicBezTo>
                      <a:pt x="571822" y="863918"/>
                      <a:pt x="565726" y="875348"/>
                      <a:pt x="558772" y="888492"/>
                    </a:cubicBezTo>
                    <a:cubicBezTo>
                      <a:pt x="556867" y="892016"/>
                      <a:pt x="555058" y="895541"/>
                      <a:pt x="553057" y="899160"/>
                    </a:cubicBezTo>
                    <a:cubicBezTo>
                      <a:pt x="547438" y="909161"/>
                      <a:pt x="540199" y="916591"/>
                      <a:pt x="533722" y="923258"/>
                    </a:cubicBezTo>
                    <a:cubicBezTo>
                      <a:pt x="528578" y="928497"/>
                      <a:pt x="523720" y="933545"/>
                      <a:pt x="520291" y="939165"/>
                    </a:cubicBezTo>
                    <a:cubicBezTo>
                      <a:pt x="519339" y="940784"/>
                      <a:pt x="518672" y="942023"/>
                      <a:pt x="518196" y="942975"/>
                    </a:cubicBezTo>
                    <a:cubicBezTo>
                      <a:pt x="520101" y="943832"/>
                      <a:pt x="522577" y="944785"/>
                      <a:pt x="524482" y="945547"/>
                    </a:cubicBezTo>
                    <a:cubicBezTo>
                      <a:pt x="528197" y="946880"/>
                      <a:pt x="532388" y="948500"/>
                      <a:pt x="536579" y="950595"/>
                    </a:cubicBezTo>
                    <a:cubicBezTo>
                      <a:pt x="540580" y="952595"/>
                      <a:pt x="543437" y="956405"/>
                      <a:pt x="544199" y="960787"/>
                    </a:cubicBezTo>
                    <a:cubicBezTo>
                      <a:pt x="544961" y="965168"/>
                      <a:pt x="543628" y="969740"/>
                      <a:pt x="540580" y="972979"/>
                    </a:cubicBezTo>
                    <a:cubicBezTo>
                      <a:pt x="536960" y="976884"/>
                      <a:pt x="535150" y="983456"/>
                      <a:pt x="533150" y="990410"/>
                    </a:cubicBezTo>
                    <a:cubicBezTo>
                      <a:pt x="530864" y="998411"/>
                      <a:pt x="528292" y="1007555"/>
                      <a:pt x="522387" y="1015460"/>
                    </a:cubicBezTo>
                    <a:cubicBezTo>
                      <a:pt x="515148" y="1025176"/>
                      <a:pt x="506194" y="1028414"/>
                      <a:pt x="499051" y="1030986"/>
                    </a:cubicBezTo>
                    <a:cubicBezTo>
                      <a:pt x="495241" y="1032415"/>
                      <a:pt x="491907" y="1033653"/>
                      <a:pt x="489049" y="1035653"/>
                    </a:cubicBezTo>
                    <a:cubicBezTo>
                      <a:pt x="487144" y="1037082"/>
                      <a:pt x="485239" y="1039559"/>
                      <a:pt x="482953" y="1042511"/>
                    </a:cubicBezTo>
                    <a:cubicBezTo>
                      <a:pt x="479524" y="1046988"/>
                      <a:pt x="475238" y="1052608"/>
                      <a:pt x="468666" y="1056894"/>
                    </a:cubicBezTo>
                    <a:cubicBezTo>
                      <a:pt x="464094" y="1059847"/>
                      <a:pt x="458760" y="1061180"/>
                      <a:pt x="454093" y="1062419"/>
                    </a:cubicBezTo>
                    <a:cubicBezTo>
                      <a:pt x="452854" y="1062704"/>
                      <a:pt x="451140" y="1063181"/>
                      <a:pt x="449806" y="1063562"/>
                    </a:cubicBezTo>
                    <a:cubicBezTo>
                      <a:pt x="449521" y="1064990"/>
                      <a:pt x="449235" y="1066895"/>
                      <a:pt x="449044" y="1068324"/>
                    </a:cubicBezTo>
                    <a:cubicBezTo>
                      <a:pt x="448187" y="1074611"/>
                      <a:pt x="447139" y="1081659"/>
                      <a:pt x="443329" y="1087755"/>
                    </a:cubicBezTo>
                    <a:cubicBezTo>
                      <a:pt x="431709" y="1106234"/>
                      <a:pt x="409230" y="1119378"/>
                      <a:pt x="388656" y="1129856"/>
                    </a:cubicBezTo>
                    <a:cubicBezTo>
                      <a:pt x="385417" y="1131570"/>
                      <a:pt x="381798" y="1132999"/>
                      <a:pt x="378178" y="1134428"/>
                    </a:cubicBezTo>
                    <a:cubicBezTo>
                      <a:pt x="373606" y="1136237"/>
                      <a:pt x="368939" y="1138142"/>
                      <a:pt x="366272" y="1140238"/>
                    </a:cubicBezTo>
                    <a:cubicBezTo>
                      <a:pt x="363224" y="1142524"/>
                      <a:pt x="362557" y="1143381"/>
                      <a:pt x="362462" y="1143476"/>
                    </a:cubicBezTo>
                    <a:lnTo>
                      <a:pt x="362462" y="1143953"/>
                    </a:lnTo>
                    <a:cubicBezTo>
                      <a:pt x="361700" y="1145858"/>
                      <a:pt x="360652" y="1148334"/>
                      <a:pt x="358652" y="1152049"/>
                    </a:cubicBezTo>
                    <a:cubicBezTo>
                      <a:pt x="357223" y="1154621"/>
                      <a:pt x="356938" y="1155764"/>
                      <a:pt x="356557" y="1157097"/>
                    </a:cubicBezTo>
                    <a:cubicBezTo>
                      <a:pt x="354652" y="1164336"/>
                      <a:pt x="351699" y="1168146"/>
                      <a:pt x="342841" y="1174814"/>
                    </a:cubicBezTo>
                    <a:cubicBezTo>
                      <a:pt x="336649" y="1179481"/>
                      <a:pt x="329506" y="1181957"/>
                      <a:pt x="323791" y="1183862"/>
                    </a:cubicBezTo>
                    <a:cubicBezTo>
                      <a:pt x="321790" y="1184529"/>
                      <a:pt x="319790" y="1185196"/>
                      <a:pt x="318076" y="1185958"/>
                    </a:cubicBezTo>
                    <a:cubicBezTo>
                      <a:pt x="307503" y="1190435"/>
                      <a:pt x="296073" y="1198912"/>
                      <a:pt x="283881" y="1207865"/>
                    </a:cubicBezTo>
                    <a:cubicBezTo>
                      <a:pt x="263688" y="1222820"/>
                      <a:pt x="242828" y="1238250"/>
                      <a:pt x="219111" y="1241012"/>
                    </a:cubicBezTo>
                    <a:cubicBezTo>
                      <a:pt x="216825" y="1241298"/>
                      <a:pt x="214634" y="1241393"/>
                      <a:pt x="212634" y="1241393"/>
                    </a:cubicBezTo>
                    <a:cubicBezTo>
                      <a:pt x="204061" y="1241393"/>
                      <a:pt x="197870" y="1239393"/>
                      <a:pt x="192822" y="1237774"/>
                    </a:cubicBezTo>
                    <a:cubicBezTo>
                      <a:pt x="189393" y="1236631"/>
                      <a:pt x="187297" y="1235964"/>
                      <a:pt x="185202" y="1235964"/>
                    </a:cubicBezTo>
                    <a:cubicBezTo>
                      <a:pt x="182821" y="1235964"/>
                      <a:pt x="179868" y="1236821"/>
                      <a:pt x="176153" y="1238631"/>
                    </a:cubicBezTo>
                    <a:cubicBezTo>
                      <a:pt x="173867" y="1239774"/>
                      <a:pt x="171581" y="1241203"/>
                      <a:pt x="169295" y="1242632"/>
                    </a:cubicBezTo>
                    <a:cubicBezTo>
                      <a:pt x="162913" y="1246537"/>
                      <a:pt x="155103" y="1251490"/>
                      <a:pt x="145578" y="1252442"/>
                    </a:cubicBezTo>
                    <a:cubicBezTo>
                      <a:pt x="144340" y="1252538"/>
                      <a:pt x="143197" y="1252633"/>
                      <a:pt x="142149" y="1252633"/>
                    </a:cubicBezTo>
                    <a:cubicBezTo>
                      <a:pt x="131576" y="1252633"/>
                      <a:pt x="124909" y="1247585"/>
                      <a:pt x="121003" y="1244632"/>
                    </a:cubicBezTo>
                    <a:cubicBezTo>
                      <a:pt x="120051" y="1243965"/>
                      <a:pt x="118622" y="1242822"/>
                      <a:pt x="118146" y="1242632"/>
                    </a:cubicBezTo>
                    <a:cubicBezTo>
                      <a:pt x="116431" y="1242346"/>
                      <a:pt x="114622" y="1242251"/>
                      <a:pt x="112907" y="1242251"/>
                    </a:cubicBezTo>
                    <a:cubicBezTo>
                      <a:pt x="99382" y="1242251"/>
                      <a:pt x="82903" y="1249775"/>
                      <a:pt x="67092" y="1257110"/>
                    </a:cubicBezTo>
                    <a:cubicBezTo>
                      <a:pt x="50042" y="1264920"/>
                      <a:pt x="32326" y="1273112"/>
                      <a:pt x="14609" y="1273969"/>
                    </a:cubicBezTo>
                    <a:cubicBezTo>
                      <a:pt x="14323" y="1273969"/>
                      <a:pt x="14133" y="1273969"/>
                      <a:pt x="13942" y="1273969"/>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4" name="Google Shape;224;p16"/>
              <p:cNvSpPr/>
              <p:nvPr/>
            </p:nvSpPr>
            <p:spPr>
              <a:xfrm>
                <a:off x="1160040" y="6252454"/>
                <a:ext cx="128984" cy="89058"/>
              </a:xfrm>
              <a:custGeom>
                <a:rect b="b" l="l" r="r" t="t"/>
                <a:pathLst>
                  <a:path extrusionOk="0" h="89058" w="128984">
                    <a:moveTo>
                      <a:pt x="99526" y="89059"/>
                    </a:moveTo>
                    <a:cubicBezTo>
                      <a:pt x="84000" y="89059"/>
                      <a:pt x="73141" y="80201"/>
                      <a:pt x="63521" y="72390"/>
                    </a:cubicBezTo>
                    <a:cubicBezTo>
                      <a:pt x="59235" y="68866"/>
                      <a:pt x="55234" y="65627"/>
                      <a:pt x="51043" y="63246"/>
                    </a:cubicBezTo>
                    <a:cubicBezTo>
                      <a:pt x="48567" y="61913"/>
                      <a:pt x="44281" y="61531"/>
                      <a:pt x="39804" y="61151"/>
                    </a:cubicBezTo>
                    <a:cubicBezTo>
                      <a:pt x="32946" y="60579"/>
                      <a:pt x="24469" y="59912"/>
                      <a:pt x="16563" y="55245"/>
                    </a:cubicBezTo>
                    <a:cubicBezTo>
                      <a:pt x="1132" y="46101"/>
                      <a:pt x="-1630" y="33242"/>
                      <a:pt x="751" y="24194"/>
                    </a:cubicBezTo>
                    <a:cubicBezTo>
                      <a:pt x="3704" y="13430"/>
                      <a:pt x="14086" y="6477"/>
                      <a:pt x="27136" y="6477"/>
                    </a:cubicBezTo>
                    <a:cubicBezTo>
                      <a:pt x="30279" y="6477"/>
                      <a:pt x="33613" y="6858"/>
                      <a:pt x="36946" y="7620"/>
                    </a:cubicBezTo>
                    <a:lnTo>
                      <a:pt x="37994" y="7810"/>
                    </a:lnTo>
                    <a:cubicBezTo>
                      <a:pt x="45043" y="1238"/>
                      <a:pt x="52663" y="0"/>
                      <a:pt x="57139" y="0"/>
                    </a:cubicBezTo>
                    <a:cubicBezTo>
                      <a:pt x="78190" y="0"/>
                      <a:pt x="96763" y="23051"/>
                      <a:pt x="115528" y="48768"/>
                    </a:cubicBezTo>
                    <a:cubicBezTo>
                      <a:pt x="118480" y="52769"/>
                      <a:pt x="122100" y="57722"/>
                      <a:pt x="123529" y="59246"/>
                    </a:cubicBezTo>
                    <a:cubicBezTo>
                      <a:pt x="127243" y="62103"/>
                      <a:pt x="129244" y="66675"/>
                      <a:pt x="128958" y="71438"/>
                    </a:cubicBezTo>
                    <a:cubicBezTo>
                      <a:pt x="128672" y="76391"/>
                      <a:pt x="125719" y="80867"/>
                      <a:pt x="121338" y="83153"/>
                    </a:cubicBezTo>
                    <a:cubicBezTo>
                      <a:pt x="114004" y="86963"/>
                      <a:pt x="106669" y="88964"/>
                      <a:pt x="99526" y="88964"/>
                    </a:cubicBezTo>
                    <a:lnTo>
                      <a:pt x="99526" y="88964"/>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5" name="Google Shape;225;p16"/>
              <p:cNvSpPr/>
              <p:nvPr/>
            </p:nvSpPr>
            <p:spPr>
              <a:xfrm>
                <a:off x="1266398" y="6531632"/>
                <a:ext cx="75533" cy="88868"/>
              </a:xfrm>
              <a:custGeom>
                <a:rect b="b" l="l" r="r" t="t"/>
                <a:pathLst>
                  <a:path extrusionOk="0" h="88868" w="75533">
                    <a:moveTo>
                      <a:pt x="41840" y="88868"/>
                    </a:moveTo>
                    <a:cubicBezTo>
                      <a:pt x="39935" y="88868"/>
                      <a:pt x="38030" y="88487"/>
                      <a:pt x="36220" y="87725"/>
                    </a:cubicBezTo>
                    <a:cubicBezTo>
                      <a:pt x="10598" y="76676"/>
                      <a:pt x="-3594" y="41338"/>
                      <a:pt x="787" y="17145"/>
                    </a:cubicBezTo>
                    <a:cubicBezTo>
                      <a:pt x="1454" y="13335"/>
                      <a:pt x="3740" y="10001"/>
                      <a:pt x="6883" y="7810"/>
                    </a:cubicBezTo>
                    <a:cubicBezTo>
                      <a:pt x="9265" y="6191"/>
                      <a:pt x="12027" y="5429"/>
                      <a:pt x="14789" y="5429"/>
                    </a:cubicBezTo>
                    <a:cubicBezTo>
                      <a:pt x="15837" y="5429"/>
                      <a:pt x="16789" y="5525"/>
                      <a:pt x="17837" y="5715"/>
                    </a:cubicBezTo>
                    <a:cubicBezTo>
                      <a:pt x="20504" y="6286"/>
                      <a:pt x="27457" y="7810"/>
                      <a:pt x="33553" y="9525"/>
                    </a:cubicBezTo>
                    <a:lnTo>
                      <a:pt x="35173" y="8382"/>
                    </a:lnTo>
                    <a:cubicBezTo>
                      <a:pt x="41650" y="2762"/>
                      <a:pt x="47841" y="0"/>
                      <a:pt x="54032" y="0"/>
                    </a:cubicBezTo>
                    <a:cubicBezTo>
                      <a:pt x="60223" y="0"/>
                      <a:pt x="65843" y="2762"/>
                      <a:pt x="69653" y="7715"/>
                    </a:cubicBezTo>
                    <a:cubicBezTo>
                      <a:pt x="77464" y="17717"/>
                      <a:pt x="75940" y="34385"/>
                      <a:pt x="73844" y="42672"/>
                    </a:cubicBezTo>
                    <a:cubicBezTo>
                      <a:pt x="69748" y="58960"/>
                      <a:pt x="60319" y="73628"/>
                      <a:pt x="53175" y="83058"/>
                    </a:cubicBezTo>
                    <a:cubicBezTo>
                      <a:pt x="50413" y="86677"/>
                      <a:pt x="46126" y="88773"/>
                      <a:pt x="41745" y="88773"/>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6" name="Google Shape;226;p16"/>
              <p:cNvSpPr/>
              <p:nvPr/>
            </p:nvSpPr>
            <p:spPr>
              <a:xfrm>
                <a:off x="1739741" y="6730704"/>
                <a:ext cx="129424" cy="147351"/>
              </a:xfrm>
              <a:custGeom>
                <a:rect b="b" l="l" r="r" t="t"/>
                <a:pathLst>
                  <a:path extrusionOk="0" h="147351" w="129424">
                    <a:moveTo>
                      <a:pt x="35128" y="147352"/>
                    </a:moveTo>
                    <a:cubicBezTo>
                      <a:pt x="29317" y="147352"/>
                      <a:pt x="23412" y="145447"/>
                      <a:pt x="17697" y="141637"/>
                    </a:cubicBezTo>
                    <a:cubicBezTo>
                      <a:pt x="7314" y="134874"/>
                      <a:pt x="933" y="122682"/>
                      <a:pt x="75" y="108299"/>
                    </a:cubicBezTo>
                    <a:cubicBezTo>
                      <a:pt x="-687" y="93917"/>
                      <a:pt x="4362" y="80391"/>
                      <a:pt x="13410" y="72961"/>
                    </a:cubicBezTo>
                    <a:cubicBezTo>
                      <a:pt x="18554" y="68675"/>
                      <a:pt x="24174" y="65723"/>
                      <a:pt x="29603" y="62770"/>
                    </a:cubicBezTo>
                    <a:cubicBezTo>
                      <a:pt x="34461" y="60198"/>
                      <a:pt x="38937" y="57817"/>
                      <a:pt x="42462" y="54864"/>
                    </a:cubicBezTo>
                    <a:cubicBezTo>
                      <a:pt x="46462" y="51435"/>
                      <a:pt x="50177" y="47815"/>
                      <a:pt x="54082" y="43910"/>
                    </a:cubicBezTo>
                    <a:cubicBezTo>
                      <a:pt x="57130" y="40862"/>
                      <a:pt x="60178" y="37909"/>
                      <a:pt x="63417" y="34957"/>
                    </a:cubicBezTo>
                    <a:cubicBezTo>
                      <a:pt x="65893" y="32671"/>
                      <a:pt x="68655" y="29051"/>
                      <a:pt x="71608" y="25241"/>
                    </a:cubicBezTo>
                    <a:cubicBezTo>
                      <a:pt x="79895" y="14573"/>
                      <a:pt x="91134" y="0"/>
                      <a:pt x="109708" y="0"/>
                    </a:cubicBezTo>
                    <a:cubicBezTo>
                      <a:pt x="110470" y="0"/>
                      <a:pt x="111328" y="0"/>
                      <a:pt x="112185" y="0"/>
                    </a:cubicBezTo>
                    <a:cubicBezTo>
                      <a:pt x="118566" y="476"/>
                      <a:pt x="123900" y="5144"/>
                      <a:pt x="125139" y="11430"/>
                    </a:cubicBezTo>
                    <a:lnTo>
                      <a:pt x="129139" y="31242"/>
                    </a:lnTo>
                    <a:cubicBezTo>
                      <a:pt x="129330" y="32385"/>
                      <a:pt x="129425" y="33528"/>
                      <a:pt x="129425" y="34671"/>
                    </a:cubicBezTo>
                    <a:cubicBezTo>
                      <a:pt x="129139" y="41338"/>
                      <a:pt x="127615" y="47149"/>
                      <a:pt x="126282" y="52292"/>
                    </a:cubicBezTo>
                    <a:cubicBezTo>
                      <a:pt x="125139" y="56674"/>
                      <a:pt x="124091" y="60484"/>
                      <a:pt x="123900" y="64389"/>
                    </a:cubicBezTo>
                    <a:cubicBezTo>
                      <a:pt x="123805" y="66865"/>
                      <a:pt x="124091" y="69532"/>
                      <a:pt x="124377" y="72390"/>
                    </a:cubicBezTo>
                    <a:cubicBezTo>
                      <a:pt x="125139" y="79724"/>
                      <a:pt x="126282" y="89725"/>
                      <a:pt x="120281" y="100774"/>
                    </a:cubicBezTo>
                    <a:cubicBezTo>
                      <a:pt x="114757" y="110966"/>
                      <a:pt x="90944" y="134112"/>
                      <a:pt x="72466" y="134112"/>
                    </a:cubicBezTo>
                    <a:cubicBezTo>
                      <a:pt x="72466" y="134112"/>
                      <a:pt x="72466" y="134112"/>
                      <a:pt x="72466" y="134112"/>
                    </a:cubicBezTo>
                    <a:cubicBezTo>
                      <a:pt x="69037" y="134112"/>
                      <a:pt x="65512" y="133255"/>
                      <a:pt x="62369" y="131636"/>
                    </a:cubicBezTo>
                    <a:cubicBezTo>
                      <a:pt x="56654" y="138113"/>
                      <a:pt x="48272" y="147256"/>
                      <a:pt x="35223" y="147256"/>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7" name="Google Shape;227;p16"/>
              <p:cNvSpPr/>
              <p:nvPr/>
            </p:nvSpPr>
            <p:spPr>
              <a:xfrm>
                <a:off x="2472530" y="6659172"/>
                <a:ext cx="140020" cy="163258"/>
              </a:xfrm>
              <a:custGeom>
                <a:rect b="b" l="l" r="r" t="t"/>
                <a:pathLst>
                  <a:path extrusionOk="0" h="163258" w="140020">
                    <a:moveTo>
                      <a:pt x="124060" y="163259"/>
                    </a:moveTo>
                    <a:cubicBezTo>
                      <a:pt x="123203" y="163259"/>
                      <a:pt x="122250" y="163259"/>
                      <a:pt x="121393" y="162973"/>
                    </a:cubicBezTo>
                    <a:cubicBezTo>
                      <a:pt x="108915" y="160592"/>
                      <a:pt x="101105" y="151162"/>
                      <a:pt x="94151" y="142875"/>
                    </a:cubicBezTo>
                    <a:cubicBezTo>
                      <a:pt x="89865" y="137731"/>
                      <a:pt x="85388" y="132398"/>
                      <a:pt x="81102" y="130492"/>
                    </a:cubicBezTo>
                    <a:cubicBezTo>
                      <a:pt x="78150" y="129254"/>
                      <a:pt x="75292" y="128492"/>
                      <a:pt x="72244" y="127730"/>
                    </a:cubicBezTo>
                    <a:cubicBezTo>
                      <a:pt x="62338" y="125254"/>
                      <a:pt x="48813" y="121825"/>
                      <a:pt x="41955" y="100108"/>
                    </a:cubicBezTo>
                    <a:cubicBezTo>
                      <a:pt x="39954" y="93631"/>
                      <a:pt x="40621" y="87154"/>
                      <a:pt x="41097" y="81915"/>
                    </a:cubicBezTo>
                    <a:cubicBezTo>
                      <a:pt x="41288" y="79629"/>
                      <a:pt x="41669" y="76200"/>
                      <a:pt x="41383" y="75057"/>
                    </a:cubicBezTo>
                    <a:cubicBezTo>
                      <a:pt x="40812" y="75057"/>
                      <a:pt x="36430" y="74104"/>
                      <a:pt x="33858" y="73628"/>
                    </a:cubicBezTo>
                    <a:cubicBezTo>
                      <a:pt x="27476" y="72390"/>
                      <a:pt x="19476" y="70771"/>
                      <a:pt x="12903" y="65056"/>
                    </a:cubicBezTo>
                    <a:cubicBezTo>
                      <a:pt x="1092" y="54769"/>
                      <a:pt x="-2908" y="40481"/>
                      <a:pt x="2140" y="26765"/>
                    </a:cubicBezTo>
                    <a:cubicBezTo>
                      <a:pt x="8046" y="11049"/>
                      <a:pt x="24619" y="0"/>
                      <a:pt x="42526" y="0"/>
                    </a:cubicBezTo>
                    <a:cubicBezTo>
                      <a:pt x="44812" y="0"/>
                      <a:pt x="47098" y="190"/>
                      <a:pt x="49384" y="571"/>
                    </a:cubicBezTo>
                    <a:cubicBezTo>
                      <a:pt x="50146" y="667"/>
                      <a:pt x="50908" y="857"/>
                      <a:pt x="51670" y="1143"/>
                    </a:cubicBezTo>
                    <a:lnTo>
                      <a:pt x="80531" y="10763"/>
                    </a:lnTo>
                    <a:cubicBezTo>
                      <a:pt x="104248" y="16097"/>
                      <a:pt x="116440" y="45720"/>
                      <a:pt x="123584" y="67627"/>
                    </a:cubicBezTo>
                    <a:cubicBezTo>
                      <a:pt x="126060" y="75343"/>
                      <a:pt x="127203" y="82582"/>
                      <a:pt x="128251" y="89630"/>
                    </a:cubicBezTo>
                    <a:cubicBezTo>
                      <a:pt x="129108" y="95440"/>
                      <a:pt x="129966" y="100870"/>
                      <a:pt x="131489" y="105727"/>
                    </a:cubicBezTo>
                    <a:cubicBezTo>
                      <a:pt x="132442" y="108871"/>
                      <a:pt x="133490" y="111633"/>
                      <a:pt x="134538" y="114300"/>
                    </a:cubicBezTo>
                    <a:cubicBezTo>
                      <a:pt x="138443" y="124587"/>
                      <a:pt x="142824" y="136112"/>
                      <a:pt x="137681" y="153067"/>
                    </a:cubicBezTo>
                    <a:cubicBezTo>
                      <a:pt x="135871" y="159163"/>
                      <a:pt x="130156" y="163259"/>
                      <a:pt x="124060" y="163259"/>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8" name="Google Shape;228;p16"/>
              <p:cNvSpPr/>
              <p:nvPr/>
            </p:nvSpPr>
            <p:spPr>
              <a:xfrm>
                <a:off x="2618336" y="6766423"/>
                <a:ext cx="137486" cy="123253"/>
              </a:xfrm>
              <a:custGeom>
                <a:rect b="b" l="l" r="r" t="t"/>
                <a:pathLst>
                  <a:path extrusionOk="0" h="123253" w="137486">
                    <a:moveTo>
                      <a:pt x="121701" y="123253"/>
                    </a:moveTo>
                    <a:cubicBezTo>
                      <a:pt x="95983" y="123253"/>
                      <a:pt x="59217" y="113252"/>
                      <a:pt x="39119" y="91154"/>
                    </a:cubicBezTo>
                    <a:cubicBezTo>
                      <a:pt x="38167" y="90106"/>
                      <a:pt x="36928" y="88868"/>
                      <a:pt x="35500" y="87344"/>
                    </a:cubicBezTo>
                    <a:cubicBezTo>
                      <a:pt x="15116" y="65913"/>
                      <a:pt x="-6029" y="41243"/>
                      <a:pt x="1591" y="20002"/>
                    </a:cubicBezTo>
                    <a:cubicBezTo>
                      <a:pt x="4353" y="12287"/>
                      <a:pt x="11878" y="2572"/>
                      <a:pt x="32166" y="95"/>
                    </a:cubicBezTo>
                    <a:cubicBezTo>
                      <a:pt x="32737" y="95"/>
                      <a:pt x="33309" y="0"/>
                      <a:pt x="33880" y="0"/>
                    </a:cubicBezTo>
                    <a:cubicBezTo>
                      <a:pt x="37405" y="0"/>
                      <a:pt x="40738" y="1238"/>
                      <a:pt x="43405" y="3619"/>
                    </a:cubicBezTo>
                    <a:lnTo>
                      <a:pt x="60169" y="18574"/>
                    </a:lnTo>
                    <a:cubicBezTo>
                      <a:pt x="65122" y="21431"/>
                      <a:pt x="70456" y="22860"/>
                      <a:pt x="76648" y="24574"/>
                    </a:cubicBezTo>
                    <a:cubicBezTo>
                      <a:pt x="86935" y="27432"/>
                      <a:pt x="98746" y="30766"/>
                      <a:pt x="109604" y="41053"/>
                    </a:cubicBezTo>
                    <a:cubicBezTo>
                      <a:pt x="125892" y="56483"/>
                      <a:pt x="141037" y="86392"/>
                      <a:pt x="136750" y="111347"/>
                    </a:cubicBezTo>
                    <a:cubicBezTo>
                      <a:pt x="135607" y="118110"/>
                      <a:pt x="129702" y="123158"/>
                      <a:pt x="122844" y="123253"/>
                    </a:cubicBezTo>
                    <a:lnTo>
                      <a:pt x="121701" y="123253"/>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9" name="Google Shape;229;p16"/>
              <p:cNvSpPr/>
              <p:nvPr/>
            </p:nvSpPr>
            <p:spPr>
              <a:xfrm>
                <a:off x="1084549" y="7007691"/>
                <a:ext cx="171159" cy="96964"/>
              </a:xfrm>
              <a:custGeom>
                <a:rect b="b" l="l" r="r" t="t"/>
                <a:pathLst>
                  <a:path extrusionOk="0" h="96964" w="171159">
                    <a:moveTo>
                      <a:pt x="19569" y="96869"/>
                    </a:moveTo>
                    <a:cubicBezTo>
                      <a:pt x="8996" y="96869"/>
                      <a:pt x="1090" y="89725"/>
                      <a:pt x="43" y="79058"/>
                    </a:cubicBezTo>
                    <a:cubicBezTo>
                      <a:pt x="-1577" y="63532"/>
                      <a:pt x="43286" y="25337"/>
                      <a:pt x="49954" y="23717"/>
                    </a:cubicBezTo>
                    <a:cubicBezTo>
                      <a:pt x="52430" y="23146"/>
                      <a:pt x="54907" y="22765"/>
                      <a:pt x="57288" y="22765"/>
                    </a:cubicBezTo>
                    <a:cubicBezTo>
                      <a:pt x="71194" y="22765"/>
                      <a:pt x="79291" y="32671"/>
                      <a:pt x="84530" y="39243"/>
                    </a:cubicBezTo>
                    <a:cubicBezTo>
                      <a:pt x="86434" y="41529"/>
                      <a:pt x="89863" y="45815"/>
                      <a:pt x="91102" y="45815"/>
                    </a:cubicBezTo>
                    <a:cubicBezTo>
                      <a:pt x="91292" y="45815"/>
                      <a:pt x="91673" y="45815"/>
                      <a:pt x="92245" y="45625"/>
                    </a:cubicBezTo>
                    <a:cubicBezTo>
                      <a:pt x="96055" y="44101"/>
                      <a:pt x="104913" y="30290"/>
                      <a:pt x="105199" y="20098"/>
                    </a:cubicBezTo>
                    <a:cubicBezTo>
                      <a:pt x="105484" y="12668"/>
                      <a:pt x="111295" y="6667"/>
                      <a:pt x="118724" y="6287"/>
                    </a:cubicBezTo>
                    <a:cubicBezTo>
                      <a:pt x="124630" y="6001"/>
                      <a:pt x="130535" y="5906"/>
                      <a:pt x="136536" y="5906"/>
                    </a:cubicBezTo>
                    <a:lnTo>
                      <a:pt x="145204" y="5906"/>
                    </a:lnTo>
                    <a:cubicBezTo>
                      <a:pt x="147966" y="2191"/>
                      <a:pt x="152252" y="0"/>
                      <a:pt x="156729" y="0"/>
                    </a:cubicBezTo>
                    <a:cubicBezTo>
                      <a:pt x="158063" y="0"/>
                      <a:pt x="159396" y="191"/>
                      <a:pt x="160634" y="571"/>
                    </a:cubicBezTo>
                    <a:cubicBezTo>
                      <a:pt x="166635" y="2286"/>
                      <a:pt x="170826" y="7620"/>
                      <a:pt x="171017" y="13907"/>
                    </a:cubicBezTo>
                    <a:cubicBezTo>
                      <a:pt x="171493" y="29528"/>
                      <a:pt x="172159" y="48958"/>
                      <a:pt x="147871" y="57150"/>
                    </a:cubicBezTo>
                    <a:cubicBezTo>
                      <a:pt x="146061" y="57721"/>
                      <a:pt x="144061" y="58103"/>
                      <a:pt x="142156" y="58103"/>
                    </a:cubicBezTo>
                    <a:cubicBezTo>
                      <a:pt x="140441" y="58103"/>
                      <a:pt x="138822" y="57817"/>
                      <a:pt x="137393" y="57436"/>
                    </a:cubicBezTo>
                    <a:cubicBezTo>
                      <a:pt x="136631" y="59436"/>
                      <a:pt x="135488" y="61436"/>
                      <a:pt x="133964" y="63341"/>
                    </a:cubicBezTo>
                    <a:cubicBezTo>
                      <a:pt x="122725" y="76581"/>
                      <a:pt x="119772" y="78200"/>
                      <a:pt x="102246" y="81058"/>
                    </a:cubicBezTo>
                    <a:lnTo>
                      <a:pt x="99579" y="81439"/>
                    </a:lnTo>
                    <a:cubicBezTo>
                      <a:pt x="97674" y="81725"/>
                      <a:pt x="95674" y="82391"/>
                      <a:pt x="93769" y="82963"/>
                    </a:cubicBezTo>
                    <a:cubicBezTo>
                      <a:pt x="89292" y="84296"/>
                      <a:pt x="84244" y="85725"/>
                      <a:pt x="78815" y="85725"/>
                    </a:cubicBezTo>
                    <a:cubicBezTo>
                      <a:pt x="74814" y="85725"/>
                      <a:pt x="67289" y="84773"/>
                      <a:pt x="61098" y="78581"/>
                    </a:cubicBezTo>
                    <a:cubicBezTo>
                      <a:pt x="59003" y="79820"/>
                      <a:pt x="56812" y="81058"/>
                      <a:pt x="55002" y="82201"/>
                    </a:cubicBezTo>
                    <a:cubicBezTo>
                      <a:pt x="39857" y="91154"/>
                      <a:pt x="29189" y="96965"/>
                      <a:pt x="19474" y="96965"/>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0" name="Google Shape;230;p16"/>
              <p:cNvSpPr/>
              <p:nvPr/>
            </p:nvSpPr>
            <p:spPr>
              <a:xfrm>
                <a:off x="1250673" y="7011692"/>
                <a:ext cx="58733" cy="64008"/>
              </a:xfrm>
              <a:custGeom>
                <a:rect b="b" l="l" r="r" t="t"/>
                <a:pathLst>
                  <a:path extrusionOk="0" h="64008" w="58733">
                    <a:moveTo>
                      <a:pt x="40897" y="63913"/>
                    </a:moveTo>
                    <a:cubicBezTo>
                      <a:pt x="29943" y="62865"/>
                      <a:pt x="23847" y="56102"/>
                      <a:pt x="20228" y="52102"/>
                    </a:cubicBezTo>
                    <a:cubicBezTo>
                      <a:pt x="19370" y="51149"/>
                      <a:pt x="18132" y="49721"/>
                      <a:pt x="17656" y="49435"/>
                    </a:cubicBezTo>
                    <a:cubicBezTo>
                      <a:pt x="16608" y="49625"/>
                      <a:pt x="15656" y="49721"/>
                      <a:pt x="14608" y="49721"/>
                    </a:cubicBezTo>
                    <a:cubicBezTo>
                      <a:pt x="11655" y="49721"/>
                      <a:pt x="8702" y="48863"/>
                      <a:pt x="6226" y="47054"/>
                    </a:cubicBezTo>
                    <a:cubicBezTo>
                      <a:pt x="2987" y="44672"/>
                      <a:pt x="797" y="41148"/>
                      <a:pt x="416" y="37148"/>
                    </a:cubicBezTo>
                    <a:cubicBezTo>
                      <a:pt x="-346" y="29337"/>
                      <a:pt x="-61" y="21241"/>
                      <a:pt x="1273" y="13525"/>
                    </a:cubicBezTo>
                    <a:cubicBezTo>
                      <a:pt x="1940" y="9430"/>
                      <a:pt x="4416" y="5906"/>
                      <a:pt x="7940" y="3810"/>
                    </a:cubicBezTo>
                    <a:cubicBezTo>
                      <a:pt x="12131" y="1238"/>
                      <a:pt x="16513" y="0"/>
                      <a:pt x="21085" y="0"/>
                    </a:cubicBezTo>
                    <a:cubicBezTo>
                      <a:pt x="26324" y="0"/>
                      <a:pt x="30705" y="1715"/>
                      <a:pt x="34229" y="3334"/>
                    </a:cubicBezTo>
                    <a:cubicBezTo>
                      <a:pt x="36611" y="4477"/>
                      <a:pt x="38706" y="6191"/>
                      <a:pt x="40135" y="8382"/>
                    </a:cubicBezTo>
                    <a:lnTo>
                      <a:pt x="41087" y="9811"/>
                    </a:lnTo>
                    <a:cubicBezTo>
                      <a:pt x="46612" y="11906"/>
                      <a:pt x="51184" y="15716"/>
                      <a:pt x="54327" y="20860"/>
                    </a:cubicBezTo>
                    <a:cubicBezTo>
                      <a:pt x="60804" y="31718"/>
                      <a:pt x="59185" y="45625"/>
                      <a:pt x="55565" y="54959"/>
                    </a:cubicBezTo>
                    <a:cubicBezTo>
                      <a:pt x="53375" y="60484"/>
                      <a:pt x="48136" y="64008"/>
                      <a:pt x="42326" y="64008"/>
                    </a:cubicBezTo>
                    <a:cubicBezTo>
                      <a:pt x="41849" y="64008"/>
                      <a:pt x="41468" y="64008"/>
                      <a:pt x="40992" y="64008"/>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1" name="Google Shape;231;p16"/>
              <p:cNvSpPr/>
              <p:nvPr/>
            </p:nvSpPr>
            <p:spPr>
              <a:xfrm>
                <a:off x="1733056" y="6875294"/>
                <a:ext cx="76884" cy="62293"/>
              </a:xfrm>
              <a:custGeom>
                <a:rect b="b" l="l" r="r" t="t"/>
                <a:pathLst>
                  <a:path extrusionOk="0" h="62293" w="76884">
                    <a:moveTo>
                      <a:pt x="36383" y="62294"/>
                    </a:moveTo>
                    <a:cubicBezTo>
                      <a:pt x="35240" y="62294"/>
                      <a:pt x="34097" y="62294"/>
                      <a:pt x="32859" y="62103"/>
                    </a:cubicBezTo>
                    <a:cubicBezTo>
                      <a:pt x="25048" y="61436"/>
                      <a:pt x="4284" y="50387"/>
                      <a:pt x="1045" y="37528"/>
                    </a:cubicBezTo>
                    <a:cubicBezTo>
                      <a:pt x="-1717" y="26860"/>
                      <a:pt x="1521" y="19717"/>
                      <a:pt x="4665" y="15621"/>
                    </a:cubicBezTo>
                    <a:cubicBezTo>
                      <a:pt x="12380" y="5715"/>
                      <a:pt x="26096" y="5715"/>
                      <a:pt x="31240" y="5715"/>
                    </a:cubicBezTo>
                    <a:cubicBezTo>
                      <a:pt x="33049" y="5715"/>
                      <a:pt x="34764" y="5715"/>
                      <a:pt x="36478" y="5810"/>
                    </a:cubicBezTo>
                    <a:lnTo>
                      <a:pt x="38669" y="4381"/>
                    </a:lnTo>
                    <a:cubicBezTo>
                      <a:pt x="42955" y="1524"/>
                      <a:pt x="47813" y="0"/>
                      <a:pt x="52671" y="0"/>
                    </a:cubicBezTo>
                    <a:cubicBezTo>
                      <a:pt x="60958" y="0"/>
                      <a:pt x="68768" y="4381"/>
                      <a:pt x="74197" y="11811"/>
                    </a:cubicBezTo>
                    <a:cubicBezTo>
                      <a:pt x="78103" y="17240"/>
                      <a:pt x="77721" y="24670"/>
                      <a:pt x="73245" y="29718"/>
                    </a:cubicBezTo>
                    <a:cubicBezTo>
                      <a:pt x="70197" y="33147"/>
                      <a:pt x="68101" y="36957"/>
                      <a:pt x="65911" y="40957"/>
                    </a:cubicBezTo>
                    <a:cubicBezTo>
                      <a:pt x="61243" y="49435"/>
                      <a:pt x="54290" y="62294"/>
                      <a:pt x="36478" y="62294"/>
                    </a:cubicBezTo>
                    <a:lnTo>
                      <a:pt x="36478" y="62294"/>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2" name="Google Shape;232;p16"/>
              <p:cNvSpPr/>
              <p:nvPr/>
            </p:nvSpPr>
            <p:spPr>
              <a:xfrm>
                <a:off x="1356550" y="7003786"/>
                <a:ext cx="50788" cy="52578"/>
              </a:xfrm>
              <a:custGeom>
                <a:rect b="b" l="l" r="r" t="t"/>
                <a:pathLst>
                  <a:path extrusionOk="0" h="52578" w="50788">
                    <a:moveTo>
                      <a:pt x="18173" y="52578"/>
                    </a:moveTo>
                    <a:cubicBezTo>
                      <a:pt x="12648" y="52578"/>
                      <a:pt x="7791" y="50387"/>
                      <a:pt x="4362" y="46482"/>
                    </a:cubicBezTo>
                    <a:cubicBezTo>
                      <a:pt x="-1353" y="39815"/>
                      <a:pt x="-115" y="31814"/>
                      <a:pt x="742" y="26384"/>
                    </a:cubicBezTo>
                    <a:cubicBezTo>
                      <a:pt x="933" y="25051"/>
                      <a:pt x="1218" y="22955"/>
                      <a:pt x="1218" y="22289"/>
                    </a:cubicBezTo>
                    <a:cubicBezTo>
                      <a:pt x="171" y="16097"/>
                      <a:pt x="3314" y="10192"/>
                      <a:pt x="8934" y="7430"/>
                    </a:cubicBezTo>
                    <a:lnTo>
                      <a:pt x="20840" y="1524"/>
                    </a:lnTo>
                    <a:cubicBezTo>
                      <a:pt x="22840" y="476"/>
                      <a:pt x="25031" y="0"/>
                      <a:pt x="27222" y="0"/>
                    </a:cubicBezTo>
                    <a:cubicBezTo>
                      <a:pt x="27888" y="0"/>
                      <a:pt x="28651" y="0"/>
                      <a:pt x="29317" y="191"/>
                    </a:cubicBezTo>
                    <a:cubicBezTo>
                      <a:pt x="43605" y="2286"/>
                      <a:pt x="49701" y="11811"/>
                      <a:pt x="50653" y="20003"/>
                    </a:cubicBezTo>
                    <a:cubicBezTo>
                      <a:pt x="51987" y="32004"/>
                      <a:pt x="43319" y="44768"/>
                      <a:pt x="30460" y="49816"/>
                    </a:cubicBezTo>
                    <a:cubicBezTo>
                      <a:pt x="25603" y="51721"/>
                      <a:pt x="21697" y="52578"/>
                      <a:pt x="18173" y="52578"/>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3" name="Google Shape;233;p16"/>
              <p:cNvSpPr/>
              <p:nvPr/>
            </p:nvSpPr>
            <p:spPr>
              <a:xfrm>
                <a:off x="1023250" y="7061317"/>
                <a:ext cx="32530" cy="30670"/>
              </a:xfrm>
              <a:custGeom>
                <a:rect b="b" l="l" r="r" t="t"/>
                <a:pathLst>
                  <a:path extrusionOk="0" h="30670" w="32530">
                    <a:moveTo>
                      <a:pt x="13336" y="30480"/>
                    </a:moveTo>
                    <a:cubicBezTo>
                      <a:pt x="13336" y="30480"/>
                      <a:pt x="12860" y="30480"/>
                      <a:pt x="12669" y="30480"/>
                    </a:cubicBezTo>
                    <a:cubicBezTo>
                      <a:pt x="6764" y="29813"/>
                      <a:pt x="1811" y="25527"/>
                      <a:pt x="382" y="19621"/>
                    </a:cubicBezTo>
                    <a:cubicBezTo>
                      <a:pt x="-1142" y="13145"/>
                      <a:pt x="2001" y="6477"/>
                      <a:pt x="7907" y="3524"/>
                    </a:cubicBezTo>
                    <a:lnTo>
                      <a:pt x="11907" y="1524"/>
                    </a:lnTo>
                    <a:cubicBezTo>
                      <a:pt x="13907" y="476"/>
                      <a:pt x="16098" y="0"/>
                      <a:pt x="18289" y="0"/>
                    </a:cubicBezTo>
                    <a:cubicBezTo>
                      <a:pt x="23242" y="0"/>
                      <a:pt x="28100" y="2572"/>
                      <a:pt x="30671" y="7239"/>
                    </a:cubicBezTo>
                    <a:cubicBezTo>
                      <a:pt x="34386" y="13811"/>
                      <a:pt x="32386" y="22193"/>
                      <a:pt x="26004" y="26384"/>
                    </a:cubicBezTo>
                    <a:cubicBezTo>
                      <a:pt x="24671" y="27242"/>
                      <a:pt x="23337" y="27908"/>
                      <a:pt x="21908" y="28670"/>
                    </a:cubicBezTo>
                    <a:cubicBezTo>
                      <a:pt x="19718" y="29813"/>
                      <a:pt x="16765" y="30671"/>
                      <a:pt x="14193" y="30671"/>
                    </a:cubicBezTo>
                    <a:cubicBezTo>
                      <a:pt x="13907" y="30671"/>
                      <a:pt x="13622" y="30671"/>
                      <a:pt x="13336" y="30671"/>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4" name="Google Shape;234;p16"/>
              <p:cNvSpPr/>
              <p:nvPr/>
            </p:nvSpPr>
            <p:spPr>
              <a:xfrm>
                <a:off x="975993" y="7063317"/>
                <a:ext cx="81829" cy="53911"/>
              </a:xfrm>
              <a:custGeom>
                <a:rect b="b" l="l" r="r" t="t"/>
                <a:pathLst>
                  <a:path extrusionOk="0" h="53911" w="81829">
                    <a:moveTo>
                      <a:pt x="32303" y="53912"/>
                    </a:moveTo>
                    <a:cubicBezTo>
                      <a:pt x="16968" y="53912"/>
                      <a:pt x="5442" y="45530"/>
                      <a:pt x="680" y="30766"/>
                    </a:cubicBezTo>
                    <a:cubicBezTo>
                      <a:pt x="-558" y="26956"/>
                      <a:pt x="-82" y="22670"/>
                      <a:pt x="1918" y="19241"/>
                    </a:cubicBezTo>
                    <a:cubicBezTo>
                      <a:pt x="3918" y="15716"/>
                      <a:pt x="7347" y="13240"/>
                      <a:pt x="11348" y="12478"/>
                    </a:cubicBezTo>
                    <a:cubicBezTo>
                      <a:pt x="14967" y="11716"/>
                      <a:pt x="18873" y="11049"/>
                      <a:pt x="22968" y="10287"/>
                    </a:cubicBezTo>
                    <a:cubicBezTo>
                      <a:pt x="34589" y="8192"/>
                      <a:pt x="46590" y="6096"/>
                      <a:pt x="55163" y="1619"/>
                    </a:cubicBezTo>
                    <a:cubicBezTo>
                      <a:pt x="57163" y="572"/>
                      <a:pt x="59449" y="0"/>
                      <a:pt x="61735" y="0"/>
                    </a:cubicBezTo>
                    <a:cubicBezTo>
                      <a:pt x="62021" y="0"/>
                      <a:pt x="62307" y="0"/>
                      <a:pt x="62592" y="0"/>
                    </a:cubicBezTo>
                    <a:cubicBezTo>
                      <a:pt x="77451" y="857"/>
                      <a:pt x="80785" y="11049"/>
                      <a:pt x="81452" y="14192"/>
                    </a:cubicBezTo>
                    <a:cubicBezTo>
                      <a:pt x="85262" y="32099"/>
                      <a:pt x="58973" y="46673"/>
                      <a:pt x="58687" y="46768"/>
                    </a:cubicBezTo>
                    <a:cubicBezTo>
                      <a:pt x="52401" y="50006"/>
                      <a:pt x="42780" y="53912"/>
                      <a:pt x="32303" y="53912"/>
                    </a:cubicBezTo>
                    <a:lnTo>
                      <a:pt x="32303" y="53912"/>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5" name="Google Shape;235;p16"/>
              <p:cNvSpPr/>
              <p:nvPr/>
            </p:nvSpPr>
            <p:spPr>
              <a:xfrm>
                <a:off x="897140" y="7073318"/>
                <a:ext cx="51495" cy="46101"/>
              </a:xfrm>
              <a:custGeom>
                <a:rect b="b" l="l" r="r" t="t"/>
                <a:pathLst>
                  <a:path extrusionOk="0" h="46101" w="51495">
                    <a:moveTo>
                      <a:pt x="31623" y="46101"/>
                    </a:moveTo>
                    <a:cubicBezTo>
                      <a:pt x="16288" y="46101"/>
                      <a:pt x="0" y="36862"/>
                      <a:pt x="0" y="23146"/>
                    </a:cubicBezTo>
                    <a:cubicBezTo>
                      <a:pt x="0" y="17336"/>
                      <a:pt x="3619" y="8001"/>
                      <a:pt x="16573" y="6001"/>
                    </a:cubicBezTo>
                    <a:cubicBezTo>
                      <a:pt x="21812" y="857"/>
                      <a:pt x="27432" y="0"/>
                      <a:pt x="30766" y="0"/>
                    </a:cubicBezTo>
                    <a:cubicBezTo>
                      <a:pt x="37719" y="0"/>
                      <a:pt x="44101" y="3905"/>
                      <a:pt x="47911" y="10382"/>
                    </a:cubicBezTo>
                    <a:cubicBezTo>
                      <a:pt x="52768" y="18669"/>
                      <a:pt x="52673" y="29718"/>
                      <a:pt x="47720" y="38576"/>
                    </a:cubicBezTo>
                    <a:cubicBezTo>
                      <a:pt x="45529" y="42386"/>
                      <a:pt x="41719" y="45053"/>
                      <a:pt x="37433" y="45720"/>
                    </a:cubicBezTo>
                    <a:cubicBezTo>
                      <a:pt x="35528" y="46006"/>
                      <a:pt x="33623" y="46101"/>
                      <a:pt x="31718" y="46101"/>
                    </a:cubicBezTo>
                    <a:lnTo>
                      <a:pt x="31718" y="46101"/>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6" name="Google Shape;236;p16"/>
              <p:cNvSpPr/>
              <p:nvPr/>
            </p:nvSpPr>
            <p:spPr>
              <a:xfrm>
                <a:off x="789795" y="7047315"/>
                <a:ext cx="105332" cy="80391"/>
              </a:xfrm>
              <a:custGeom>
                <a:rect b="b" l="l" r="r" t="t"/>
                <a:pathLst>
                  <a:path extrusionOk="0" h="80391" w="105332">
                    <a:moveTo>
                      <a:pt x="73721" y="80391"/>
                    </a:moveTo>
                    <a:cubicBezTo>
                      <a:pt x="58671" y="80391"/>
                      <a:pt x="50861" y="68485"/>
                      <a:pt x="45622" y="58198"/>
                    </a:cubicBezTo>
                    <a:lnTo>
                      <a:pt x="45241" y="58198"/>
                    </a:lnTo>
                    <a:cubicBezTo>
                      <a:pt x="33716" y="58198"/>
                      <a:pt x="23238" y="53435"/>
                      <a:pt x="13999" y="49149"/>
                    </a:cubicBezTo>
                    <a:cubicBezTo>
                      <a:pt x="12189" y="48292"/>
                      <a:pt x="10380" y="47530"/>
                      <a:pt x="8665" y="46768"/>
                    </a:cubicBezTo>
                    <a:cubicBezTo>
                      <a:pt x="3998" y="44767"/>
                      <a:pt x="664" y="40386"/>
                      <a:pt x="93" y="35338"/>
                    </a:cubicBezTo>
                    <a:cubicBezTo>
                      <a:pt x="-479" y="30289"/>
                      <a:pt x="1617" y="25241"/>
                      <a:pt x="5712" y="22193"/>
                    </a:cubicBezTo>
                    <a:cubicBezTo>
                      <a:pt x="17619" y="13335"/>
                      <a:pt x="33335" y="2858"/>
                      <a:pt x="49527" y="191"/>
                    </a:cubicBezTo>
                    <a:cubicBezTo>
                      <a:pt x="50289" y="95"/>
                      <a:pt x="51051" y="0"/>
                      <a:pt x="51813" y="0"/>
                    </a:cubicBezTo>
                    <a:cubicBezTo>
                      <a:pt x="54004" y="0"/>
                      <a:pt x="56195" y="476"/>
                      <a:pt x="58195" y="1524"/>
                    </a:cubicBezTo>
                    <a:lnTo>
                      <a:pt x="63243" y="4000"/>
                    </a:lnTo>
                    <a:cubicBezTo>
                      <a:pt x="68482" y="4572"/>
                      <a:pt x="73340" y="6953"/>
                      <a:pt x="77150" y="10858"/>
                    </a:cubicBezTo>
                    <a:cubicBezTo>
                      <a:pt x="81531" y="15335"/>
                      <a:pt x="83817" y="20955"/>
                      <a:pt x="85056" y="26099"/>
                    </a:cubicBezTo>
                    <a:cubicBezTo>
                      <a:pt x="95057" y="29813"/>
                      <a:pt x="102296" y="36862"/>
                      <a:pt x="104582" y="45529"/>
                    </a:cubicBezTo>
                    <a:cubicBezTo>
                      <a:pt x="105915" y="50483"/>
                      <a:pt x="107249" y="63055"/>
                      <a:pt x="91723" y="73914"/>
                    </a:cubicBezTo>
                    <a:cubicBezTo>
                      <a:pt x="85722" y="78200"/>
                      <a:pt x="79626" y="80296"/>
                      <a:pt x="73626" y="80296"/>
                    </a:cubicBezTo>
                    <a:lnTo>
                      <a:pt x="73626" y="80296"/>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7" name="Google Shape;237;p16"/>
              <p:cNvSpPr/>
              <p:nvPr/>
            </p:nvSpPr>
            <p:spPr>
              <a:xfrm>
                <a:off x="627159" y="7030932"/>
                <a:ext cx="131855" cy="67246"/>
              </a:xfrm>
              <a:custGeom>
                <a:rect b="b" l="l" r="r" t="t"/>
                <a:pathLst>
                  <a:path extrusionOk="0" h="67246" w="131855">
                    <a:moveTo>
                      <a:pt x="99959" y="66961"/>
                    </a:moveTo>
                    <a:cubicBezTo>
                      <a:pt x="96816" y="66961"/>
                      <a:pt x="93673" y="66675"/>
                      <a:pt x="90815" y="66389"/>
                    </a:cubicBezTo>
                    <a:lnTo>
                      <a:pt x="89005" y="66199"/>
                    </a:lnTo>
                    <a:cubicBezTo>
                      <a:pt x="76432" y="65056"/>
                      <a:pt x="67955" y="59055"/>
                      <a:pt x="61764" y="54769"/>
                    </a:cubicBezTo>
                    <a:cubicBezTo>
                      <a:pt x="58811" y="52673"/>
                      <a:pt x="56144" y="50863"/>
                      <a:pt x="53763" y="50006"/>
                    </a:cubicBezTo>
                    <a:cubicBezTo>
                      <a:pt x="51953" y="49340"/>
                      <a:pt x="49477" y="49054"/>
                      <a:pt x="46238" y="49054"/>
                    </a:cubicBezTo>
                    <a:cubicBezTo>
                      <a:pt x="42619" y="49054"/>
                      <a:pt x="38523" y="49435"/>
                      <a:pt x="34141" y="49911"/>
                    </a:cubicBezTo>
                    <a:cubicBezTo>
                      <a:pt x="29284" y="50387"/>
                      <a:pt x="24140" y="50959"/>
                      <a:pt x="18997" y="50959"/>
                    </a:cubicBezTo>
                    <a:cubicBezTo>
                      <a:pt x="17282" y="50959"/>
                      <a:pt x="15472" y="50959"/>
                      <a:pt x="13758" y="50768"/>
                    </a:cubicBezTo>
                    <a:cubicBezTo>
                      <a:pt x="7281" y="50292"/>
                      <a:pt x="2042" y="45529"/>
                      <a:pt x="804" y="39243"/>
                    </a:cubicBezTo>
                    <a:cubicBezTo>
                      <a:pt x="-1863" y="24955"/>
                      <a:pt x="2614" y="15907"/>
                      <a:pt x="6805" y="10763"/>
                    </a:cubicBezTo>
                    <a:cubicBezTo>
                      <a:pt x="12520" y="3905"/>
                      <a:pt x="21378" y="0"/>
                      <a:pt x="31189" y="0"/>
                    </a:cubicBezTo>
                    <a:cubicBezTo>
                      <a:pt x="37475" y="0"/>
                      <a:pt x="43762" y="1524"/>
                      <a:pt x="49381" y="4572"/>
                    </a:cubicBezTo>
                    <a:cubicBezTo>
                      <a:pt x="55001" y="7620"/>
                      <a:pt x="59668" y="10478"/>
                      <a:pt x="63669" y="13145"/>
                    </a:cubicBezTo>
                    <a:cubicBezTo>
                      <a:pt x="72527" y="18859"/>
                      <a:pt x="77766" y="22193"/>
                      <a:pt x="88624" y="22765"/>
                    </a:cubicBezTo>
                    <a:cubicBezTo>
                      <a:pt x="92625" y="16288"/>
                      <a:pt x="99197" y="12383"/>
                      <a:pt x="106912" y="12383"/>
                    </a:cubicBezTo>
                    <a:cubicBezTo>
                      <a:pt x="114628" y="12383"/>
                      <a:pt x="122152" y="16383"/>
                      <a:pt x="127010" y="23241"/>
                    </a:cubicBezTo>
                    <a:cubicBezTo>
                      <a:pt x="131963" y="30194"/>
                      <a:pt x="133201" y="38862"/>
                      <a:pt x="130344" y="47054"/>
                    </a:cubicBezTo>
                    <a:cubicBezTo>
                      <a:pt x="127677" y="54578"/>
                      <a:pt x="120247" y="67246"/>
                      <a:pt x="99769" y="67246"/>
                    </a:cubicBezTo>
                    <a:lnTo>
                      <a:pt x="99769" y="67246"/>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8" name="Google Shape;238;p16"/>
              <p:cNvSpPr/>
              <p:nvPr/>
            </p:nvSpPr>
            <p:spPr>
              <a:xfrm>
                <a:off x="491724" y="6986070"/>
                <a:ext cx="47323" cy="56102"/>
              </a:xfrm>
              <a:custGeom>
                <a:rect b="b" l="l" r="r" t="t"/>
                <a:pathLst>
                  <a:path extrusionOk="0" h="56102" w="47323">
                    <a:moveTo>
                      <a:pt x="32988" y="56007"/>
                    </a:moveTo>
                    <a:cubicBezTo>
                      <a:pt x="29559" y="56007"/>
                      <a:pt x="26225" y="54769"/>
                      <a:pt x="23463" y="52388"/>
                    </a:cubicBezTo>
                    <a:cubicBezTo>
                      <a:pt x="22605" y="51625"/>
                      <a:pt x="21367" y="50673"/>
                      <a:pt x="20034" y="49625"/>
                    </a:cubicBezTo>
                    <a:cubicBezTo>
                      <a:pt x="11366" y="42863"/>
                      <a:pt x="-1874" y="32766"/>
                      <a:pt x="222" y="18669"/>
                    </a:cubicBezTo>
                    <a:cubicBezTo>
                      <a:pt x="984" y="13144"/>
                      <a:pt x="4413" y="5524"/>
                      <a:pt x="16224" y="952"/>
                    </a:cubicBezTo>
                    <a:cubicBezTo>
                      <a:pt x="17938" y="286"/>
                      <a:pt x="19653" y="0"/>
                      <a:pt x="21462" y="0"/>
                    </a:cubicBezTo>
                    <a:cubicBezTo>
                      <a:pt x="24320" y="0"/>
                      <a:pt x="27082" y="857"/>
                      <a:pt x="29559" y="2476"/>
                    </a:cubicBezTo>
                    <a:cubicBezTo>
                      <a:pt x="31654" y="3905"/>
                      <a:pt x="33369" y="5905"/>
                      <a:pt x="34416" y="8287"/>
                    </a:cubicBezTo>
                    <a:cubicBezTo>
                      <a:pt x="38131" y="10477"/>
                      <a:pt x="40798" y="14383"/>
                      <a:pt x="41274" y="18859"/>
                    </a:cubicBezTo>
                    <a:cubicBezTo>
                      <a:pt x="41846" y="23431"/>
                      <a:pt x="43751" y="29051"/>
                      <a:pt x="45465" y="34004"/>
                    </a:cubicBezTo>
                    <a:lnTo>
                      <a:pt x="46608" y="37243"/>
                    </a:lnTo>
                    <a:cubicBezTo>
                      <a:pt x="48609" y="43339"/>
                      <a:pt x="46323" y="50101"/>
                      <a:pt x="40893" y="53721"/>
                    </a:cubicBezTo>
                    <a:cubicBezTo>
                      <a:pt x="38512" y="55340"/>
                      <a:pt x="35750" y="56102"/>
                      <a:pt x="32988" y="56102"/>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pic>
        <p:nvPicPr>
          <p:cNvPr id="239" name="Google Shape;239;p16"/>
          <p:cNvPicPr preferRelativeResize="0"/>
          <p:nvPr/>
        </p:nvPicPr>
        <p:blipFill rotWithShape="1">
          <a:blip r:embed="rId5">
            <a:alphaModFix/>
          </a:blip>
          <a:srcRect b="0" l="0" r="0" t="0"/>
          <a:stretch/>
        </p:blipFill>
        <p:spPr>
          <a:xfrm>
            <a:off x="826875" y="2373650"/>
            <a:ext cx="166149" cy="131450"/>
          </a:xfrm>
          <a:prstGeom prst="rect">
            <a:avLst/>
          </a:prstGeom>
          <a:noFill/>
          <a:ln>
            <a:noFill/>
          </a:ln>
          <a:effectLst>
            <a:outerShdw blurRad="50800" rotWithShape="0" algn="tl" dir="2700000" dist="38100">
              <a:srgbClr val="000000">
                <a:alpha val="40000"/>
              </a:srgbClr>
            </a:outerShdw>
          </a:effectLst>
        </p:spPr>
      </p:pic>
      <p:pic>
        <p:nvPicPr>
          <p:cNvPr id="240" name="Google Shape;240;p16"/>
          <p:cNvPicPr preferRelativeResize="0"/>
          <p:nvPr/>
        </p:nvPicPr>
        <p:blipFill rotWithShape="1">
          <a:blip r:embed="rId5">
            <a:alphaModFix/>
          </a:blip>
          <a:srcRect b="0" l="0" r="0" t="0"/>
          <a:stretch/>
        </p:blipFill>
        <p:spPr>
          <a:xfrm>
            <a:off x="1746825" y="2720675"/>
            <a:ext cx="166149" cy="131450"/>
          </a:xfrm>
          <a:prstGeom prst="rect">
            <a:avLst/>
          </a:prstGeom>
          <a:noFill/>
          <a:ln>
            <a:noFill/>
          </a:ln>
          <a:effectLst>
            <a:outerShdw blurRad="50800" rotWithShape="0" algn="tl" dir="2700000" dist="38100">
              <a:srgbClr val="000000">
                <a:alpha val="40000"/>
              </a:srgbClr>
            </a:outerShdw>
          </a:effectLst>
        </p:spPr>
      </p:pic>
      <p:grpSp>
        <p:nvGrpSpPr>
          <p:cNvPr id="241" name="Google Shape;241;p16"/>
          <p:cNvGrpSpPr/>
          <p:nvPr/>
        </p:nvGrpSpPr>
        <p:grpSpPr>
          <a:xfrm>
            <a:off x="-458067" y="-809422"/>
            <a:ext cx="10139585" cy="6762344"/>
            <a:chOff x="-512020" y="-985323"/>
            <a:chExt cx="13519446" cy="9016459"/>
          </a:xfrm>
        </p:grpSpPr>
        <p:grpSp>
          <p:nvGrpSpPr>
            <p:cNvPr id="242" name="Google Shape;242;p16"/>
            <p:cNvGrpSpPr/>
            <p:nvPr/>
          </p:nvGrpSpPr>
          <p:grpSpPr>
            <a:xfrm>
              <a:off x="-512020" y="-985323"/>
              <a:ext cx="13519444" cy="4071794"/>
              <a:chOff x="-588220" y="-985323"/>
              <a:chExt cx="13519444" cy="4071794"/>
            </a:xfrm>
          </p:grpSpPr>
          <p:pic>
            <p:nvPicPr>
              <p:cNvPr descr="A picture containing fruit, orange, piece, half&#10;&#10;Description automatically generated" id="243" name="Google Shape;243;p16"/>
              <p:cNvPicPr preferRelativeResize="0"/>
              <p:nvPr/>
            </p:nvPicPr>
            <p:blipFill rotWithShape="1">
              <a:blip r:embed="rId6">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244" name="Google Shape;244;p16"/>
              <p:cNvPicPr preferRelativeResize="0"/>
              <p:nvPr/>
            </p:nvPicPr>
            <p:blipFill rotWithShape="1">
              <a:blip r:embed="rId7">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245" name="Google Shape;245;p16"/>
              <p:cNvPicPr preferRelativeResize="0"/>
              <p:nvPr/>
            </p:nvPicPr>
            <p:blipFill rotWithShape="1">
              <a:blip r:embed="rId8">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246" name="Google Shape;246;p16"/>
              <p:cNvPicPr preferRelativeResize="0"/>
              <p:nvPr/>
            </p:nvPicPr>
            <p:blipFill rotWithShape="1">
              <a:blip r:embed="rId9">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247" name="Google Shape;247;p16"/>
              <p:cNvPicPr preferRelativeResize="0"/>
              <p:nvPr/>
            </p:nvPicPr>
            <p:blipFill rotWithShape="1">
              <a:blip r:embed="rId10">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248" name="Google Shape;248;p16"/>
              <p:cNvPicPr preferRelativeResize="0"/>
              <p:nvPr/>
            </p:nvPicPr>
            <p:blipFill rotWithShape="1">
              <a:blip r:embed="rId9">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249" name="Google Shape;249;p16"/>
              <p:cNvPicPr preferRelativeResize="0"/>
              <p:nvPr/>
            </p:nvPicPr>
            <p:blipFill rotWithShape="1">
              <a:blip r:embed="rId10">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250" name="Google Shape;250;p16"/>
              <p:cNvPicPr preferRelativeResize="0"/>
              <p:nvPr/>
            </p:nvPicPr>
            <p:blipFill rotWithShape="1">
              <a:blip r:embed="rId6">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251" name="Google Shape;251;p16"/>
              <p:cNvPicPr preferRelativeResize="0"/>
              <p:nvPr/>
            </p:nvPicPr>
            <p:blipFill rotWithShape="1">
              <a:blip r:embed="rId8">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252" name="Google Shape;252;p16"/>
              <p:cNvPicPr preferRelativeResize="0"/>
              <p:nvPr/>
            </p:nvPicPr>
            <p:blipFill rotWithShape="1">
              <a:blip r:embed="rId8">
                <a:alphaModFix/>
              </a:blip>
              <a:srcRect b="0" l="0" r="0" t="0"/>
              <a:stretch/>
            </p:blipFill>
            <p:spPr>
              <a:xfrm rot="5120149">
                <a:off x="-306578" y="2182447"/>
                <a:ext cx="600457" cy="1118618"/>
              </a:xfrm>
              <a:prstGeom prst="rect">
                <a:avLst/>
              </a:prstGeom>
              <a:noFill/>
              <a:ln>
                <a:noFill/>
              </a:ln>
            </p:spPr>
          </p:pic>
        </p:grpSp>
        <p:grpSp>
          <p:nvGrpSpPr>
            <p:cNvPr id="253" name="Google Shape;253;p16"/>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254" name="Google Shape;254;p16"/>
              <p:cNvPicPr preferRelativeResize="0"/>
              <p:nvPr/>
            </p:nvPicPr>
            <p:blipFill rotWithShape="1">
              <a:blip r:embed="rId6">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255" name="Google Shape;255;p16"/>
              <p:cNvPicPr preferRelativeResize="0"/>
              <p:nvPr/>
            </p:nvPicPr>
            <p:blipFill rotWithShape="1">
              <a:blip r:embed="rId7">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256" name="Google Shape;256;p16"/>
              <p:cNvPicPr preferRelativeResize="0"/>
              <p:nvPr/>
            </p:nvPicPr>
            <p:blipFill rotWithShape="1">
              <a:blip r:embed="rId8">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257" name="Google Shape;257;p16"/>
              <p:cNvPicPr preferRelativeResize="0"/>
              <p:nvPr/>
            </p:nvPicPr>
            <p:blipFill rotWithShape="1">
              <a:blip r:embed="rId9">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258" name="Google Shape;258;p16"/>
              <p:cNvPicPr preferRelativeResize="0"/>
              <p:nvPr/>
            </p:nvPicPr>
            <p:blipFill rotWithShape="1">
              <a:blip r:embed="rId10">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259" name="Google Shape;259;p16"/>
              <p:cNvPicPr preferRelativeResize="0"/>
              <p:nvPr/>
            </p:nvPicPr>
            <p:blipFill rotWithShape="1">
              <a:blip r:embed="rId9">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260" name="Google Shape;260;p16"/>
              <p:cNvPicPr preferRelativeResize="0"/>
              <p:nvPr/>
            </p:nvPicPr>
            <p:blipFill rotWithShape="1">
              <a:blip r:embed="rId10">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261" name="Google Shape;261;p16"/>
              <p:cNvPicPr preferRelativeResize="0"/>
              <p:nvPr/>
            </p:nvPicPr>
            <p:blipFill rotWithShape="1">
              <a:blip r:embed="rId6">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262" name="Google Shape;262;p16"/>
              <p:cNvPicPr preferRelativeResize="0"/>
              <p:nvPr/>
            </p:nvPicPr>
            <p:blipFill rotWithShape="1">
              <a:blip r:embed="rId8">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263" name="Google Shape;263;p16"/>
              <p:cNvPicPr preferRelativeResize="0"/>
              <p:nvPr/>
            </p:nvPicPr>
            <p:blipFill rotWithShape="1">
              <a:blip r:embed="rId8">
                <a:alphaModFix/>
              </a:blip>
              <a:srcRect b="0" l="0" r="0" t="0"/>
              <a:stretch/>
            </p:blipFill>
            <p:spPr>
              <a:xfrm rot="5120149">
                <a:off x="-306578" y="2182447"/>
                <a:ext cx="600457" cy="1118618"/>
              </a:xfrm>
              <a:prstGeom prst="rect">
                <a:avLst/>
              </a:prstGeom>
              <a:noFill/>
              <a:ln>
                <a:noFill/>
              </a:ln>
            </p:spPr>
          </p:pic>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17"/>
          <p:cNvPicPr preferRelativeResize="0"/>
          <p:nvPr/>
        </p:nvPicPr>
        <p:blipFill>
          <a:blip r:embed="rId3">
            <a:alphaModFix/>
          </a:blip>
          <a:stretch>
            <a:fillRect/>
          </a:stretch>
        </p:blipFill>
        <p:spPr>
          <a:xfrm>
            <a:off x="3688963" y="1023500"/>
            <a:ext cx="1766067" cy="1175350"/>
          </a:xfrm>
          <a:prstGeom prst="rect">
            <a:avLst/>
          </a:prstGeom>
          <a:noFill/>
          <a:ln>
            <a:noFill/>
          </a:ln>
        </p:spPr>
      </p:pic>
      <p:pic>
        <p:nvPicPr>
          <p:cNvPr id="269" name="Google Shape;269;p17"/>
          <p:cNvPicPr preferRelativeResize="0"/>
          <p:nvPr/>
        </p:nvPicPr>
        <p:blipFill>
          <a:blip r:embed="rId4">
            <a:alphaModFix/>
          </a:blip>
          <a:stretch>
            <a:fillRect/>
          </a:stretch>
        </p:blipFill>
        <p:spPr>
          <a:xfrm>
            <a:off x="3688974" y="-11"/>
            <a:ext cx="1766050" cy="1054361"/>
          </a:xfrm>
          <a:prstGeom prst="rect">
            <a:avLst/>
          </a:prstGeom>
          <a:noFill/>
          <a:ln>
            <a:noFill/>
          </a:ln>
        </p:spPr>
      </p:pic>
      <p:pic>
        <p:nvPicPr>
          <p:cNvPr id="270" name="Google Shape;270;p17"/>
          <p:cNvPicPr preferRelativeResize="0"/>
          <p:nvPr/>
        </p:nvPicPr>
        <p:blipFill>
          <a:blip r:embed="rId5">
            <a:alphaModFix/>
          </a:blip>
          <a:stretch>
            <a:fillRect/>
          </a:stretch>
        </p:blipFill>
        <p:spPr>
          <a:xfrm>
            <a:off x="809700" y="0"/>
            <a:ext cx="2952752" cy="1941076"/>
          </a:xfrm>
          <a:prstGeom prst="rect">
            <a:avLst/>
          </a:prstGeom>
          <a:noFill/>
          <a:ln>
            <a:noFill/>
          </a:ln>
        </p:spPr>
      </p:pic>
      <p:sp>
        <p:nvSpPr>
          <p:cNvPr id="271" name="Google Shape;271;p17"/>
          <p:cNvSpPr txBox="1"/>
          <p:nvPr>
            <p:ph type="title"/>
          </p:nvPr>
        </p:nvSpPr>
        <p:spPr>
          <a:xfrm>
            <a:off x="809625" y="1324825"/>
            <a:ext cx="2952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20">
                <a:solidFill>
                  <a:schemeClr val="lt1"/>
                </a:solidFill>
                <a:latin typeface="Bebas Neue"/>
                <a:ea typeface="Bebas Neue"/>
                <a:cs typeface="Bebas Neue"/>
                <a:sym typeface="Bebas Neue"/>
              </a:rPr>
              <a:t>Los Angeles</a:t>
            </a:r>
            <a:endParaRPr sz="3020">
              <a:solidFill>
                <a:schemeClr val="lt1"/>
              </a:solidFill>
              <a:latin typeface="Bebas Neue"/>
              <a:ea typeface="Bebas Neue"/>
              <a:cs typeface="Bebas Neue"/>
              <a:sym typeface="Bebas Neue"/>
            </a:endParaRPr>
          </a:p>
        </p:txBody>
      </p:sp>
      <p:sp>
        <p:nvSpPr>
          <p:cNvPr id="272" name="Google Shape;272;p17"/>
          <p:cNvSpPr txBox="1"/>
          <p:nvPr>
            <p:ph idx="1" type="body"/>
          </p:nvPr>
        </p:nvSpPr>
        <p:spPr>
          <a:xfrm>
            <a:off x="311700" y="2262200"/>
            <a:ext cx="4252500" cy="2306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Rating of LA is slightly higher than rating of Houston.</a:t>
            </a:r>
            <a:endParaRPr>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Management can set an objective on rating, such as:</a:t>
            </a:r>
            <a:endParaRPr>
              <a:solidFill>
                <a:schemeClr val="dk1"/>
              </a:solidFill>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LA: 3.5</a:t>
            </a:r>
            <a:endParaRPr>
              <a:solidFill>
                <a:schemeClr val="dk1"/>
              </a:solidFill>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Houston: 3.4</a:t>
            </a:r>
            <a:endParaRPr>
              <a:solidFill>
                <a:schemeClr val="dk1"/>
              </a:solidFill>
              <a:latin typeface="Georgia"/>
              <a:ea typeface="Georgia"/>
              <a:cs typeface="Georgia"/>
              <a:sym typeface="Georgia"/>
            </a:endParaRPr>
          </a:p>
        </p:txBody>
      </p:sp>
      <p:pic>
        <p:nvPicPr>
          <p:cNvPr id="273" name="Google Shape;273;p17"/>
          <p:cNvPicPr preferRelativeResize="0"/>
          <p:nvPr/>
        </p:nvPicPr>
        <p:blipFill>
          <a:blip r:embed="rId6">
            <a:alphaModFix/>
          </a:blip>
          <a:stretch>
            <a:fillRect/>
          </a:stretch>
        </p:blipFill>
        <p:spPr>
          <a:xfrm>
            <a:off x="5383500" y="0"/>
            <a:ext cx="2952900" cy="1941175"/>
          </a:xfrm>
          <a:prstGeom prst="rect">
            <a:avLst/>
          </a:prstGeom>
          <a:noFill/>
          <a:ln>
            <a:noFill/>
          </a:ln>
        </p:spPr>
      </p:pic>
      <p:sp>
        <p:nvSpPr>
          <p:cNvPr id="274" name="Google Shape;274;p17"/>
          <p:cNvSpPr txBox="1"/>
          <p:nvPr>
            <p:ph type="title"/>
          </p:nvPr>
        </p:nvSpPr>
        <p:spPr>
          <a:xfrm>
            <a:off x="5383500" y="1324825"/>
            <a:ext cx="2952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20">
                <a:solidFill>
                  <a:schemeClr val="lt1"/>
                </a:solidFill>
                <a:latin typeface="Bebas Neue"/>
                <a:ea typeface="Bebas Neue"/>
                <a:cs typeface="Bebas Neue"/>
                <a:sym typeface="Bebas Neue"/>
              </a:rPr>
              <a:t>Houston</a:t>
            </a:r>
            <a:endParaRPr sz="3220">
              <a:solidFill>
                <a:schemeClr val="lt1"/>
              </a:solidFill>
              <a:latin typeface="Bebas Neue"/>
              <a:ea typeface="Bebas Neue"/>
              <a:cs typeface="Bebas Neue"/>
              <a:sym typeface="Bebas Neue"/>
            </a:endParaRPr>
          </a:p>
        </p:txBody>
      </p:sp>
      <p:grpSp>
        <p:nvGrpSpPr>
          <p:cNvPr id="275" name="Google Shape;275;p17"/>
          <p:cNvGrpSpPr/>
          <p:nvPr/>
        </p:nvGrpSpPr>
        <p:grpSpPr>
          <a:xfrm>
            <a:off x="-497792" y="-809422"/>
            <a:ext cx="10139585" cy="6762344"/>
            <a:chOff x="-512020" y="-985323"/>
            <a:chExt cx="13519446" cy="9016459"/>
          </a:xfrm>
        </p:grpSpPr>
        <p:grpSp>
          <p:nvGrpSpPr>
            <p:cNvPr id="276" name="Google Shape;276;p17"/>
            <p:cNvGrpSpPr/>
            <p:nvPr/>
          </p:nvGrpSpPr>
          <p:grpSpPr>
            <a:xfrm>
              <a:off x="-512020" y="-985323"/>
              <a:ext cx="13519444" cy="4071794"/>
              <a:chOff x="-588220" y="-985323"/>
              <a:chExt cx="13519444" cy="4071794"/>
            </a:xfrm>
          </p:grpSpPr>
          <p:pic>
            <p:nvPicPr>
              <p:cNvPr descr="A picture containing fruit, orange, piece, half&#10;&#10;Description automatically generated" id="277" name="Google Shape;277;p17"/>
              <p:cNvPicPr preferRelativeResize="0"/>
              <p:nvPr/>
            </p:nvPicPr>
            <p:blipFill rotWithShape="1">
              <a:blip r:embed="rId7">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278" name="Google Shape;278;p17"/>
              <p:cNvPicPr preferRelativeResize="0"/>
              <p:nvPr/>
            </p:nvPicPr>
            <p:blipFill rotWithShape="1">
              <a:blip r:embed="rId8">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279" name="Google Shape;279;p17"/>
              <p:cNvPicPr preferRelativeResize="0"/>
              <p:nvPr/>
            </p:nvPicPr>
            <p:blipFill rotWithShape="1">
              <a:blip r:embed="rId9">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280" name="Google Shape;280;p17"/>
              <p:cNvPicPr preferRelativeResize="0"/>
              <p:nvPr/>
            </p:nvPicPr>
            <p:blipFill rotWithShape="1">
              <a:blip r:embed="rId10">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281" name="Google Shape;281;p17"/>
              <p:cNvPicPr preferRelativeResize="0"/>
              <p:nvPr/>
            </p:nvPicPr>
            <p:blipFill rotWithShape="1">
              <a:blip r:embed="rId11">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282" name="Google Shape;282;p17"/>
              <p:cNvPicPr preferRelativeResize="0"/>
              <p:nvPr/>
            </p:nvPicPr>
            <p:blipFill rotWithShape="1">
              <a:blip r:embed="rId10">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283" name="Google Shape;283;p17"/>
              <p:cNvPicPr preferRelativeResize="0"/>
              <p:nvPr/>
            </p:nvPicPr>
            <p:blipFill rotWithShape="1">
              <a:blip r:embed="rId11">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284" name="Google Shape;284;p17"/>
              <p:cNvPicPr preferRelativeResize="0"/>
              <p:nvPr/>
            </p:nvPicPr>
            <p:blipFill rotWithShape="1">
              <a:blip r:embed="rId7">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285" name="Google Shape;285;p17"/>
              <p:cNvPicPr preferRelativeResize="0"/>
              <p:nvPr/>
            </p:nvPicPr>
            <p:blipFill rotWithShape="1">
              <a:blip r:embed="rId9">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286" name="Google Shape;286;p17"/>
              <p:cNvPicPr preferRelativeResize="0"/>
              <p:nvPr/>
            </p:nvPicPr>
            <p:blipFill rotWithShape="1">
              <a:blip r:embed="rId9">
                <a:alphaModFix/>
              </a:blip>
              <a:srcRect b="0" l="0" r="0" t="0"/>
              <a:stretch/>
            </p:blipFill>
            <p:spPr>
              <a:xfrm rot="5120149">
                <a:off x="-306578" y="2182447"/>
                <a:ext cx="600457" cy="1118618"/>
              </a:xfrm>
              <a:prstGeom prst="rect">
                <a:avLst/>
              </a:prstGeom>
              <a:noFill/>
              <a:ln>
                <a:noFill/>
              </a:ln>
            </p:spPr>
          </p:pic>
        </p:grpSp>
        <p:grpSp>
          <p:nvGrpSpPr>
            <p:cNvPr id="287" name="Google Shape;287;p17"/>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288" name="Google Shape;288;p17"/>
              <p:cNvPicPr preferRelativeResize="0"/>
              <p:nvPr/>
            </p:nvPicPr>
            <p:blipFill rotWithShape="1">
              <a:blip r:embed="rId7">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289" name="Google Shape;289;p17"/>
              <p:cNvPicPr preferRelativeResize="0"/>
              <p:nvPr/>
            </p:nvPicPr>
            <p:blipFill rotWithShape="1">
              <a:blip r:embed="rId8">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290" name="Google Shape;290;p17"/>
              <p:cNvPicPr preferRelativeResize="0"/>
              <p:nvPr/>
            </p:nvPicPr>
            <p:blipFill rotWithShape="1">
              <a:blip r:embed="rId9">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291" name="Google Shape;291;p17"/>
              <p:cNvPicPr preferRelativeResize="0"/>
              <p:nvPr/>
            </p:nvPicPr>
            <p:blipFill rotWithShape="1">
              <a:blip r:embed="rId10">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292" name="Google Shape;292;p17"/>
              <p:cNvPicPr preferRelativeResize="0"/>
              <p:nvPr/>
            </p:nvPicPr>
            <p:blipFill rotWithShape="1">
              <a:blip r:embed="rId11">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293" name="Google Shape;293;p17"/>
              <p:cNvPicPr preferRelativeResize="0"/>
              <p:nvPr/>
            </p:nvPicPr>
            <p:blipFill rotWithShape="1">
              <a:blip r:embed="rId10">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294" name="Google Shape;294;p17"/>
              <p:cNvPicPr preferRelativeResize="0"/>
              <p:nvPr/>
            </p:nvPicPr>
            <p:blipFill rotWithShape="1">
              <a:blip r:embed="rId11">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295" name="Google Shape;295;p17"/>
              <p:cNvPicPr preferRelativeResize="0"/>
              <p:nvPr/>
            </p:nvPicPr>
            <p:blipFill rotWithShape="1">
              <a:blip r:embed="rId7">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296" name="Google Shape;296;p17"/>
              <p:cNvPicPr preferRelativeResize="0"/>
              <p:nvPr/>
            </p:nvPicPr>
            <p:blipFill rotWithShape="1">
              <a:blip r:embed="rId9">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297" name="Google Shape;297;p17"/>
              <p:cNvPicPr preferRelativeResize="0"/>
              <p:nvPr/>
            </p:nvPicPr>
            <p:blipFill rotWithShape="1">
              <a:blip r:embed="rId9">
                <a:alphaModFix/>
              </a:blip>
              <a:srcRect b="0" l="0" r="0" t="0"/>
              <a:stretch/>
            </p:blipFill>
            <p:spPr>
              <a:xfrm rot="5120149">
                <a:off x="-306578" y="2182447"/>
                <a:ext cx="600457" cy="1118618"/>
              </a:xfrm>
              <a:prstGeom prst="rect">
                <a:avLst/>
              </a:prstGeom>
              <a:noFill/>
              <a:ln>
                <a:noFill/>
              </a:ln>
            </p:spPr>
          </p:pic>
        </p:grpSp>
      </p:grpSp>
      <p:pic>
        <p:nvPicPr>
          <p:cNvPr id="298" name="Google Shape;298;p17"/>
          <p:cNvPicPr preferRelativeResize="0"/>
          <p:nvPr/>
        </p:nvPicPr>
        <p:blipFill>
          <a:blip r:embed="rId12">
            <a:alphaModFix/>
          </a:blip>
          <a:stretch>
            <a:fillRect/>
          </a:stretch>
        </p:blipFill>
        <p:spPr>
          <a:xfrm>
            <a:off x="4572000" y="2011680"/>
            <a:ext cx="4114800" cy="29260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18"/>
          <p:cNvPicPr preferRelativeResize="0"/>
          <p:nvPr/>
        </p:nvPicPr>
        <p:blipFill>
          <a:blip r:embed="rId3">
            <a:alphaModFix/>
          </a:blip>
          <a:stretch>
            <a:fillRect/>
          </a:stretch>
        </p:blipFill>
        <p:spPr>
          <a:xfrm>
            <a:off x="3688963" y="1023500"/>
            <a:ext cx="1766067" cy="1175350"/>
          </a:xfrm>
          <a:prstGeom prst="rect">
            <a:avLst/>
          </a:prstGeom>
          <a:noFill/>
          <a:ln>
            <a:noFill/>
          </a:ln>
        </p:spPr>
      </p:pic>
      <p:pic>
        <p:nvPicPr>
          <p:cNvPr id="304" name="Google Shape;304;p18"/>
          <p:cNvPicPr preferRelativeResize="0"/>
          <p:nvPr/>
        </p:nvPicPr>
        <p:blipFill>
          <a:blip r:embed="rId4">
            <a:alphaModFix/>
          </a:blip>
          <a:stretch>
            <a:fillRect/>
          </a:stretch>
        </p:blipFill>
        <p:spPr>
          <a:xfrm>
            <a:off x="3688974" y="-11"/>
            <a:ext cx="1766050" cy="1054361"/>
          </a:xfrm>
          <a:prstGeom prst="rect">
            <a:avLst/>
          </a:prstGeom>
          <a:noFill/>
          <a:ln>
            <a:noFill/>
          </a:ln>
        </p:spPr>
      </p:pic>
      <p:pic>
        <p:nvPicPr>
          <p:cNvPr id="305" name="Google Shape;305;p18"/>
          <p:cNvPicPr preferRelativeResize="0"/>
          <p:nvPr/>
        </p:nvPicPr>
        <p:blipFill>
          <a:blip r:embed="rId5">
            <a:alphaModFix/>
          </a:blip>
          <a:stretch>
            <a:fillRect/>
          </a:stretch>
        </p:blipFill>
        <p:spPr>
          <a:xfrm>
            <a:off x="809700" y="0"/>
            <a:ext cx="2952752" cy="1941076"/>
          </a:xfrm>
          <a:prstGeom prst="rect">
            <a:avLst/>
          </a:prstGeom>
          <a:noFill/>
          <a:ln>
            <a:noFill/>
          </a:ln>
        </p:spPr>
      </p:pic>
      <p:sp>
        <p:nvSpPr>
          <p:cNvPr id="306" name="Google Shape;306;p18"/>
          <p:cNvSpPr txBox="1"/>
          <p:nvPr>
            <p:ph type="title"/>
          </p:nvPr>
        </p:nvSpPr>
        <p:spPr>
          <a:xfrm>
            <a:off x="809625" y="1324825"/>
            <a:ext cx="2952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20">
                <a:solidFill>
                  <a:schemeClr val="lt1"/>
                </a:solidFill>
                <a:latin typeface="Bebas Neue"/>
                <a:ea typeface="Bebas Neue"/>
                <a:cs typeface="Bebas Neue"/>
                <a:sym typeface="Bebas Neue"/>
              </a:rPr>
              <a:t>Los Angeles</a:t>
            </a:r>
            <a:endParaRPr sz="3020">
              <a:solidFill>
                <a:schemeClr val="lt1"/>
              </a:solidFill>
              <a:latin typeface="Bebas Neue"/>
              <a:ea typeface="Bebas Neue"/>
              <a:cs typeface="Bebas Neue"/>
              <a:sym typeface="Bebas Neue"/>
            </a:endParaRPr>
          </a:p>
        </p:txBody>
      </p:sp>
      <p:sp>
        <p:nvSpPr>
          <p:cNvPr id="307" name="Google Shape;307;p18"/>
          <p:cNvSpPr txBox="1"/>
          <p:nvPr>
            <p:ph idx="1" type="body"/>
          </p:nvPr>
        </p:nvSpPr>
        <p:spPr>
          <a:xfrm>
            <a:off x="311700" y="2262200"/>
            <a:ext cx="4202400" cy="2306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Review counts of LA is much higher than review counts of Houston. </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Management can set a quote of review counts, such as:</a:t>
            </a:r>
            <a:endParaRPr sz="1400">
              <a:solidFill>
                <a:schemeClr val="dk1"/>
              </a:solidFill>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LA: 17,500 (~30% increase)</a:t>
            </a:r>
            <a:endParaRPr>
              <a:solidFill>
                <a:schemeClr val="dk1"/>
              </a:solidFill>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Houston: 5,000 (~30% increase)</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10% deduction on renewal fee if both requirements of rating and review counts are satisfied</a:t>
            </a:r>
            <a:endParaRPr sz="1400">
              <a:solidFill>
                <a:schemeClr val="dk1"/>
              </a:solidFill>
              <a:latin typeface="Georgia"/>
              <a:ea typeface="Georgia"/>
              <a:cs typeface="Georgia"/>
              <a:sym typeface="Georgia"/>
            </a:endParaRPr>
          </a:p>
        </p:txBody>
      </p:sp>
      <p:pic>
        <p:nvPicPr>
          <p:cNvPr id="308" name="Google Shape;308;p18"/>
          <p:cNvPicPr preferRelativeResize="0"/>
          <p:nvPr/>
        </p:nvPicPr>
        <p:blipFill>
          <a:blip r:embed="rId6">
            <a:alphaModFix/>
          </a:blip>
          <a:stretch>
            <a:fillRect/>
          </a:stretch>
        </p:blipFill>
        <p:spPr>
          <a:xfrm>
            <a:off x="5383500" y="0"/>
            <a:ext cx="2952900" cy="1941175"/>
          </a:xfrm>
          <a:prstGeom prst="rect">
            <a:avLst/>
          </a:prstGeom>
          <a:noFill/>
          <a:ln>
            <a:noFill/>
          </a:ln>
        </p:spPr>
      </p:pic>
      <p:sp>
        <p:nvSpPr>
          <p:cNvPr id="309" name="Google Shape;309;p18"/>
          <p:cNvSpPr txBox="1"/>
          <p:nvPr>
            <p:ph type="title"/>
          </p:nvPr>
        </p:nvSpPr>
        <p:spPr>
          <a:xfrm>
            <a:off x="5383500" y="1324825"/>
            <a:ext cx="2952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20">
                <a:solidFill>
                  <a:schemeClr val="lt1"/>
                </a:solidFill>
                <a:latin typeface="Bebas Neue"/>
                <a:ea typeface="Bebas Neue"/>
                <a:cs typeface="Bebas Neue"/>
                <a:sym typeface="Bebas Neue"/>
              </a:rPr>
              <a:t>Houston</a:t>
            </a:r>
            <a:endParaRPr sz="3220">
              <a:solidFill>
                <a:schemeClr val="lt1"/>
              </a:solidFill>
              <a:latin typeface="Bebas Neue"/>
              <a:ea typeface="Bebas Neue"/>
              <a:cs typeface="Bebas Neue"/>
              <a:sym typeface="Bebas Neue"/>
            </a:endParaRPr>
          </a:p>
        </p:txBody>
      </p:sp>
      <p:grpSp>
        <p:nvGrpSpPr>
          <p:cNvPr id="310" name="Google Shape;310;p18"/>
          <p:cNvGrpSpPr/>
          <p:nvPr/>
        </p:nvGrpSpPr>
        <p:grpSpPr>
          <a:xfrm>
            <a:off x="-497792" y="-809422"/>
            <a:ext cx="10139585" cy="6762344"/>
            <a:chOff x="-512020" y="-985323"/>
            <a:chExt cx="13519446" cy="9016459"/>
          </a:xfrm>
        </p:grpSpPr>
        <p:grpSp>
          <p:nvGrpSpPr>
            <p:cNvPr id="311" name="Google Shape;311;p18"/>
            <p:cNvGrpSpPr/>
            <p:nvPr/>
          </p:nvGrpSpPr>
          <p:grpSpPr>
            <a:xfrm>
              <a:off x="-512020" y="-985323"/>
              <a:ext cx="13519444" cy="4071794"/>
              <a:chOff x="-588220" y="-985323"/>
              <a:chExt cx="13519444" cy="4071794"/>
            </a:xfrm>
          </p:grpSpPr>
          <p:pic>
            <p:nvPicPr>
              <p:cNvPr descr="A picture containing fruit, orange, piece, half&#10;&#10;Description automatically generated" id="312" name="Google Shape;312;p18"/>
              <p:cNvPicPr preferRelativeResize="0"/>
              <p:nvPr/>
            </p:nvPicPr>
            <p:blipFill rotWithShape="1">
              <a:blip r:embed="rId7">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313" name="Google Shape;313;p18"/>
              <p:cNvPicPr preferRelativeResize="0"/>
              <p:nvPr/>
            </p:nvPicPr>
            <p:blipFill rotWithShape="1">
              <a:blip r:embed="rId8">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314" name="Google Shape;314;p18"/>
              <p:cNvPicPr preferRelativeResize="0"/>
              <p:nvPr/>
            </p:nvPicPr>
            <p:blipFill rotWithShape="1">
              <a:blip r:embed="rId9">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315" name="Google Shape;315;p18"/>
              <p:cNvPicPr preferRelativeResize="0"/>
              <p:nvPr/>
            </p:nvPicPr>
            <p:blipFill rotWithShape="1">
              <a:blip r:embed="rId10">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316" name="Google Shape;316;p18"/>
              <p:cNvPicPr preferRelativeResize="0"/>
              <p:nvPr/>
            </p:nvPicPr>
            <p:blipFill rotWithShape="1">
              <a:blip r:embed="rId11">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317" name="Google Shape;317;p18"/>
              <p:cNvPicPr preferRelativeResize="0"/>
              <p:nvPr/>
            </p:nvPicPr>
            <p:blipFill rotWithShape="1">
              <a:blip r:embed="rId10">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318" name="Google Shape;318;p18"/>
              <p:cNvPicPr preferRelativeResize="0"/>
              <p:nvPr/>
            </p:nvPicPr>
            <p:blipFill rotWithShape="1">
              <a:blip r:embed="rId11">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319" name="Google Shape;319;p18"/>
              <p:cNvPicPr preferRelativeResize="0"/>
              <p:nvPr/>
            </p:nvPicPr>
            <p:blipFill rotWithShape="1">
              <a:blip r:embed="rId7">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320" name="Google Shape;320;p18"/>
              <p:cNvPicPr preferRelativeResize="0"/>
              <p:nvPr/>
            </p:nvPicPr>
            <p:blipFill rotWithShape="1">
              <a:blip r:embed="rId9">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321" name="Google Shape;321;p18"/>
              <p:cNvPicPr preferRelativeResize="0"/>
              <p:nvPr/>
            </p:nvPicPr>
            <p:blipFill rotWithShape="1">
              <a:blip r:embed="rId9">
                <a:alphaModFix/>
              </a:blip>
              <a:srcRect b="0" l="0" r="0" t="0"/>
              <a:stretch/>
            </p:blipFill>
            <p:spPr>
              <a:xfrm rot="5120149">
                <a:off x="-306578" y="2182447"/>
                <a:ext cx="600457" cy="1118618"/>
              </a:xfrm>
              <a:prstGeom prst="rect">
                <a:avLst/>
              </a:prstGeom>
              <a:noFill/>
              <a:ln>
                <a:noFill/>
              </a:ln>
            </p:spPr>
          </p:pic>
        </p:grpSp>
        <p:grpSp>
          <p:nvGrpSpPr>
            <p:cNvPr id="322" name="Google Shape;322;p18"/>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323" name="Google Shape;323;p18"/>
              <p:cNvPicPr preferRelativeResize="0"/>
              <p:nvPr/>
            </p:nvPicPr>
            <p:blipFill rotWithShape="1">
              <a:blip r:embed="rId7">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324" name="Google Shape;324;p18"/>
              <p:cNvPicPr preferRelativeResize="0"/>
              <p:nvPr/>
            </p:nvPicPr>
            <p:blipFill rotWithShape="1">
              <a:blip r:embed="rId8">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325" name="Google Shape;325;p18"/>
              <p:cNvPicPr preferRelativeResize="0"/>
              <p:nvPr/>
            </p:nvPicPr>
            <p:blipFill rotWithShape="1">
              <a:blip r:embed="rId9">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326" name="Google Shape;326;p18"/>
              <p:cNvPicPr preferRelativeResize="0"/>
              <p:nvPr/>
            </p:nvPicPr>
            <p:blipFill rotWithShape="1">
              <a:blip r:embed="rId10">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327" name="Google Shape;327;p18"/>
              <p:cNvPicPr preferRelativeResize="0"/>
              <p:nvPr/>
            </p:nvPicPr>
            <p:blipFill rotWithShape="1">
              <a:blip r:embed="rId11">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328" name="Google Shape;328;p18"/>
              <p:cNvPicPr preferRelativeResize="0"/>
              <p:nvPr/>
            </p:nvPicPr>
            <p:blipFill rotWithShape="1">
              <a:blip r:embed="rId10">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329" name="Google Shape;329;p18"/>
              <p:cNvPicPr preferRelativeResize="0"/>
              <p:nvPr/>
            </p:nvPicPr>
            <p:blipFill rotWithShape="1">
              <a:blip r:embed="rId11">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330" name="Google Shape;330;p18"/>
              <p:cNvPicPr preferRelativeResize="0"/>
              <p:nvPr/>
            </p:nvPicPr>
            <p:blipFill rotWithShape="1">
              <a:blip r:embed="rId7">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331" name="Google Shape;331;p18"/>
              <p:cNvPicPr preferRelativeResize="0"/>
              <p:nvPr/>
            </p:nvPicPr>
            <p:blipFill rotWithShape="1">
              <a:blip r:embed="rId9">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332" name="Google Shape;332;p18"/>
              <p:cNvPicPr preferRelativeResize="0"/>
              <p:nvPr/>
            </p:nvPicPr>
            <p:blipFill rotWithShape="1">
              <a:blip r:embed="rId9">
                <a:alphaModFix/>
              </a:blip>
              <a:srcRect b="0" l="0" r="0" t="0"/>
              <a:stretch/>
            </p:blipFill>
            <p:spPr>
              <a:xfrm rot="5120149">
                <a:off x="-306578" y="2182447"/>
                <a:ext cx="600457" cy="1118618"/>
              </a:xfrm>
              <a:prstGeom prst="rect">
                <a:avLst/>
              </a:prstGeom>
              <a:noFill/>
              <a:ln>
                <a:noFill/>
              </a:ln>
            </p:spPr>
          </p:pic>
        </p:grpSp>
      </p:grpSp>
      <p:pic>
        <p:nvPicPr>
          <p:cNvPr id="333" name="Google Shape;333;p18"/>
          <p:cNvPicPr preferRelativeResize="0"/>
          <p:nvPr/>
        </p:nvPicPr>
        <p:blipFill>
          <a:blip r:embed="rId12">
            <a:alphaModFix/>
          </a:blip>
          <a:stretch>
            <a:fillRect/>
          </a:stretch>
        </p:blipFill>
        <p:spPr>
          <a:xfrm>
            <a:off x="4572000" y="2011680"/>
            <a:ext cx="4114800" cy="29260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9"/>
          <p:cNvSpPr txBox="1"/>
          <p:nvPr>
            <p:ph type="title"/>
          </p:nvPr>
        </p:nvSpPr>
        <p:spPr>
          <a:xfrm>
            <a:off x="-87625" y="433800"/>
            <a:ext cx="426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200">
                <a:latin typeface="Georgia"/>
                <a:ea typeface="Georgia"/>
                <a:cs typeface="Georgia"/>
                <a:sym typeface="Georgia"/>
              </a:rPr>
              <a:t>Customer Satisfaction</a:t>
            </a:r>
            <a:r>
              <a:rPr lang="en" sz="2200">
                <a:latin typeface="Georgia"/>
                <a:ea typeface="Georgia"/>
                <a:cs typeface="Georgia"/>
                <a:sym typeface="Georgia"/>
              </a:rPr>
              <a:t> </a:t>
            </a:r>
            <a:endParaRPr sz="2200">
              <a:latin typeface="Georgia"/>
              <a:ea typeface="Georgia"/>
              <a:cs typeface="Georgia"/>
              <a:sym typeface="Georgia"/>
            </a:endParaRPr>
          </a:p>
        </p:txBody>
      </p:sp>
      <p:grpSp>
        <p:nvGrpSpPr>
          <p:cNvPr id="339" name="Google Shape;339;p19"/>
          <p:cNvGrpSpPr/>
          <p:nvPr/>
        </p:nvGrpSpPr>
        <p:grpSpPr>
          <a:xfrm>
            <a:off x="-497792" y="-809422"/>
            <a:ext cx="10139585" cy="6762344"/>
            <a:chOff x="-512020" y="-985323"/>
            <a:chExt cx="13519446" cy="9016459"/>
          </a:xfrm>
        </p:grpSpPr>
        <p:grpSp>
          <p:nvGrpSpPr>
            <p:cNvPr id="340" name="Google Shape;340;p19"/>
            <p:cNvGrpSpPr/>
            <p:nvPr/>
          </p:nvGrpSpPr>
          <p:grpSpPr>
            <a:xfrm>
              <a:off x="-512020" y="-985323"/>
              <a:ext cx="13519444" cy="4071794"/>
              <a:chOff x="-588220" y="-985323"/>
              <a:chExt cx="13519444" cy="4071794"/>
            </a:xfrm>
          </p:grpSpPr>
          <p:pic>
            <p:nvPicPr>
              <p:cNvPr descr="A picture containing fruit, orange, piece, half&#10;&#10;Description automatically generated" id="341" name="Google Shape;341;p19"/>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342" name="Google Shape;342;p19"/>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343" name="Google Shape;343;p19"/>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344" name="Google Shape;344;p19"/>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345" name="Google Shape;345;p19"/>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346" name="Google Shape;346;p19"/>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347" name="Google Shape;347;p19"/>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348" name="Google Shape;348;p19"/>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349" name="Google Shape;349;p19"/>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350" name="Google Shape;350;p19"/>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nvGrpSpPr>
            <p:cNvPr id="351" name="Google Shape;351;p19"/>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352" name="Google Shape;352;p19"/>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353" name="Google Shape;353;p19"/>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354" name="Google Shape;354;p19"/>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355" name="Google Shape;355;p19"/>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356" name="Google Shape;356;p19"/>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357" name="Google Shape;357;p19"/>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358" name="Google Shape;358;p19"/>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359" name="Google Shape;359;p19"/>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360" name="Google Shape;360;p19"/>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361" name="Google Shape;361;p19"/>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sp>
        <p:nvSpPr>
          <p:cNvPr id="362" name="Google Shape;362;p19"/>
          <p:cNvSpPr txBox="1"/>
          <p:nvPr/>
        </p:nvSpPr>
        <p:spPr>
          <a:xfrm>
            <a:off x="466350" y="1006500"/>
            <a:ext cx="3328500" cy="317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Los Angeles, CA (Top 5)</a:t>
            </a:r>
            <a:endParaRPr>
              <a:solidFill>
                <a:schemeClr val="dk1"/>
              </a:solidFill>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1 out of 5 have experienced an increase in rating</a:t>
            </a:r>
            <a:endParaRPr>
              <a:solidFill>
                <a:schemeClr val="dk1"/>
              </a:solidFill>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3 out of 5 have seen a decrease in rating</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Los Angeles</a:t>
            </a:r>
            <a:r>
              <a:rPr lang="en">
                <a:solidFill>
                  <a:schemeClr val="dk1"/>
                </a:solidFill>
                <a:latin typeface="Georgia"/>
                <a:ea typeface="Georgia"/>
                <a:cs typeface="Georgia"/>
                <a:sym typeface="Georgia"/>
              </a:rPr>
              <a:t>, CA (Bottom 5)</a:t>
            </a:r>
            <a:endParaRPr>
              <a:solidFill>
                <a:schemeClr val="dk1"/>
              </a:solidFill>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5 out of 5 have experienced an increase in rating </a:t>
            </a:r>
            <a:endParaRPr>
              <a:solidFill>
                <a:schemeClr val="dk1"/>
              </a:solidFill>
              <a:latin typeface="Georgia"/>
              <a:ea typeface="Georgia"/>
              <a:cs typeface="Georgia"/>
              <a:sym typeface="Georgia"/>
            </a:endParaRPr>
          </a:p>
        </p:txBody>
      </p:sp>
      <p:pic>
        <p:nvPicPr>
          <p:cNvPr id="363" name="Google Shape;363;p19"/>
          <p:cNvPicPr preferRelativeResize="0"/>
          <p:nvPr/>
        </p:nvPicPr>
        <p:blipFill>
          <a:blip r:embed="rId8">
            <a:alphaModFix/>
          </a:blip>
          <a:stretch>
            <a:fillRect/>
          </a:stretch>
        </p:blipFill>
        <p:spPr>
          <a:xfrm>
            <a:off x="7282350" y="1154050"/>
            <a:ext cx="1506501" cy="3013002"/>
          </a:xfrm>
          <a:prstGeom prst="rect">
            <a:avLst/>
          </a:prstGeom>
          <a:noFill/>
          <a:ln>
            <a:noFill/>
          </a:ln>
        </p:spPr>
      </p:pic>
      <p:pic>
        <p:nvPicPr>
          <p:cNvPr id="364" name="Google Shape;364;p19"/>
          <p:cNvPicPr preferRelativeResize="0"/>
          <p:nvPr/>
        </p:nvPicPr>
        <p:blipFill>
          <a:blip r:embed="rId9">
            <a:alphaModFix/>
          </a:blip>
          <a:stretch>
            <a:fillRect/>
          </a:stretch>
        </p:blipFill>
        <p:spPr>
          <a:xfrm>
            <a:off x="3886200" y="0"/>
            <a:ext cx="3429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0"/>
          <p:cNvSpPr txBox="1"/>
          <p:nvPr>
            <p:ph type="title"/>
          </p:nvPr>
        </p:nvSpPr>
        <p:spPr>
          <a:xfrm>
            <a:off x="-72200" y="456975"/>
            <a:ext cx="426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220">
                <a:latin typeface="Georgia"/>
                <a:ea typeface="Georgia"/>
                <a:cs typeface="Georgia"/>
                <a:sym typeface="Georgia"/>
              </a:rPr>
              <a:t>Customer Satisfaction </a:t>
            </a:r>
            <a:endParaRPr b="1" sz="2220">
              <a:latin typeface="Georgia"/>
              <a:ea typeface="Georgia"/>
              <a:cs typeface="Georgia"/>
              <a:sym typeface="Georgia"/>
            </a:endParaRPr>
          </a:p>
        </p:txBody>
      </p:sp>
      <p:grpSp>
        <p:nvGrpSpPr>
          <p:cNvPr id="370" name="Google Shape;370;p20"/>
          <p:cNvGrpSpPr/>
          <p:nvPr/>
        </p:nvGrpSpPr>
        <p:grpSpPr>
          <a:xfrm>
            <a:off x="-497792" y="-809422"/>
            <a:ext cx="10139585" cy="6762344"/>
            <a:chOff x="-512020" y="-985323"/>
            <a:chExt cx="13519446" cy="9016459"/>
          </a:xfrm>
        </p:grpSpPr>
        <p:grpSp>
          <p:nvGrpSpPr>
            <p:cNvPr id="371" name="Google Shape;371;p20"/>
            <p:cNvGrpSpPr/>
            <p:nvPr/>
          </p:nvGrpSpPr>
          <p:grpSpPr>
            <a:xfrm>
              <a:off x="-512020" y="-985323"/>
              <a:ext cx="13519444" cy="4071794"/>
              <a:chOff x="-588220" y="-985323"/>
              <a:chExt cx="13519444" cy="4071794"/>
            </a:xfrm>
          </p:grpSpPr>
          <p:pic>
            <p:nvPicPr>
              <p:cNvPr descr="A picture containing fruit, orange, piece, half&#10;&#10;Description automatically generated" id="372" name="Google Shape;372;p20"/>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373" name="Google Shape;373;p20"/>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374" name="Google Shape;374;p20"/>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375" name="Google Shape;375;p20"/>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376" name="Google Shape;376;p20"/>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377" name="Google Shape;377;p20"/>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378" name="Google Shape;378;p20"/>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379" name="Google Shape;379;p20"/>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380" name="Google Shape;380;p20"/>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381" name="Google Shape;381;p20"/>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nvGrpSpPr>
            <p:cNvPr id="382" name="Google Shape;382;p20"/>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383" name="Google Shape;383;p20"/>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384" name="Google Shape;384;p20"/>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385" name="Google Shape;385;p20"/>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386" name="Google Shape;386;p20"/>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387" name="Google Shape;387;p20"/>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388" name="Google Shape;388;p20"/>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389" name="Google Shape;389;p20"/>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390" name="Google Shape;390;p20"/>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391" name="Google Shape;391;p20"/>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392" name="Google Shape;392;p20"/>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sp>
        <p:nvSpPr>
          <p:cNvPr id="393" name="Google Shape;393;p20"/>
          <p:cNvSpPr txBox="1"/>
          <p:nvPr/>
        </p:nvSpPr>
        <p:spPr>
          <a:xfrm>
            <a:off x="470000" y="996300"/>
            <a:ext cx="3331500" cy="315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Houston, TX (Top 5)</a:t>
            </a:r>
            <a:endParaRPr>
              <a:solidFill>
                <a:schemeClr val="dk1"/>
              </a:solidFill>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4 </a:t>
            </a:r>
            <a:r>
              <a:rPr lang="en">
                <a:solidFill>
                  <a:schemeClr val="dk1"/>
                </a:solidFill>
                <a:latin typeface="Georgia"/>
                <a:ea typeface="Georgia"/>
                <a:cs typeface="Georgia"/>
                <a:sym typeface="Georgia"/>
              </a:rPr>
              <a:t>out of 5 have experienced an increase in rating</a:t>
            </a:r>
            <a:endParaRPr>
              <a:solidFill>
                <a:schemeClr val="dk1"/>
              </a:solidFill>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1 out of 5 has seen a decrease in rating</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Houston, TX (Bottom 5)</a:t>
            </a:r>
            <a:endParaRPr>
              <a:solidFill>
                <a:schemeClr val="dk1"/>
              </a:solidFill>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3 out of 5 have experienced an increase in rating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394" name="Google Shape;394;p20"/>
          <p:cNvPicPr preferRelativeResize="0"/>
          <p:nvPr/>
        </p:nvPicPr>
        <p:blipFill>
          <a:blip r:embed="rId8">
            <a:alphaModFix/>
          </a:blip>
          <a:stretch>
            <a:fillRect/>
          </a:stretch>
        </p:blipFill>
        <p:spPr>
          <a:xfrm>
            <a:off x="7278624" y="1152144"/>
            <a:ext cx="1508759" cy="3017518"/>
          </a:xfrm>
          <a:prstGeom prst="rect">
            <a:avLst/>
          </a:prstGeom>
          <a:noFill/>
          <a:ln>
            <a:noFill/>
          </a:ln>
        </p:spPr>
      </p:pic>
      <p:pic>
        <p:nvPicPr>
          <p:cNvPr id="395" name="Google Shape;395;p20"/>
          <p:cNvPicPr preferRelativeResize="0"/>
          <p:nvPr/>
        </p:nvPicPr>
        <p:blipFill>
          <a:blip r:embed="rId9">
            <a:alphaModFix/>
          </a:blip>
          <a:stretch>
            <a:fillRect/>
          </a:stretch>
        </p:blipFill>
        <p:spPr>
          <a:xfrm>
            <a:off x="3886200" y="0"/>
            <a:ext cx="3429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grpSp>
        <p:nvGrpSpPr>
          <p:cNvPr id="400" name="Google Shape;400;p21"/>
          <p:cNvGrpSpPr/>
          <p:nvPr/>
        </p:nvGrpSpPr>
        <p:grpSpPr>
          <a:xfrm>
            <a:off x="-458067" y="-809422"/>
            <a:ext cx="10139585" cy="6762344"/>
            <a:chOff x="-512020" y="-985323"/>
            <a:chExt cx="13519446" cy="9016459"/>
          </a:xfrm>
        </p:grpSpPr>
        <p:grpSp>
          <p:nvGrpSpPr>
            <p:cNvPr id="401" name="Google Shape;401;p21"/>
            <p:cNvGrpSpPr/>
            <p:nvPr/>
          </p:nvGrpSpPr>
          <p:grpSpPr>
            <a:xfrm>
              <a:off x="-512020" y="-985323"/>
              <a:ext cx="13519444" cy="4071794"/>
              <a:chOff x="-588220" y="-985323"/>
              <a:chExt cx="13519444" cy="4071794"/>
            </a:xfrm>
          </p:grpSpPr>
          <p:pic>
            <p:nvPicPr>
              <p:cNvPr descr="A picture containing fruit, orange, piece, half&#10;&#10;Description automatically generated" id="402" name="Google Shape;402;p21"/>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403" name="Google Shape;403;p21"/>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404" name="Google Shape;404;p21"/>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405" name="Google Shape;405;p21"/>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406" name="Google Shape;406;p21"/>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407" name="Google Shape;407;p21"/>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408" name="Google Shape;408;p21"/>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409" name="Google Shape;409;p21"/>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410" name="Google Shape;410;p21"/>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411" name="Google Shape;411;p21"/>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nvGrpSpPr>
            <p:cNvPr id="412" name="Google Shape;412;p21"/>
            <p:cNvGrpSpPr/>
            <p:nvPr/>
          </p:nvGrpSpPr>
          <p:grpSpPr>
            <a:xfrm rot="10800000">
              <a:off x="-512018" y="3959342"/>
              <a:ext cx="13519444" cy="4071794"/>
              <a:chOff x="-588220" y="-985323"/>
              <a:chExt cx="13519444" cy="4071794"/>
            </a:xfrm>
          </p:grpSpPr>
          <p:pic>
            <p:nvPicPr>
              <p:cNvPr descr="A picture containing fruit, orange, piece, half&#10;&#10;Description automatically generated" id="413" name="Google Shape;413;p21"/>
              <p:cNvPicPr preferRelativeResize="0"/>
              <p:nvPr/>
            </p:nvPicPr>
            <p:blipFill rotWithShape="1">
              <a:blip r:embed="rId3">
                <a:alphaModFix/>
              </a:blip>
              <a:srcRect b="0" l="0" r="0" t="0"/>
              <a:stretch/>
            </p:blipFill>
            <p:spPr>
              <a:xfrm rot="1185767">
                <a:off x="0" y="-304041"/>
                <a:ext cx="950978" cy="774194"/>
              </a:xfrm>
              <a:prstGeom prst="rect">
                <a:avLst/>
              </a:prstGeom>
              <a:noFill/>
              <a:ln>
                <a:noFill/>
              </a:ln>
            </p:spPr>
          </p:pic>
          <p:pic>
            <p:nvPicPr>
              <p:cNvPr descr="A picture containing half&#10;&#10;Description automatically generated" id="414" name="Google Shape;414;p21"/>
              <p:cNvPicPr preferRelativeResize="0"/>
              <p:nvPr/>
            </p:nvPicPr>
            <p:blipFill rotWithShape="1">
              <a:blip r:embed="rId4">
                <a:alphaModFix/>
              </a:blip>
              <a:srcRect b="0" l="0" r="0" t="0"/>
              <a:stretch/>
            </p:blipFill>
            <p:spPr>
              <a:xfrm>
                <a:off x="8010651" y="-381765"/>
                <a:ext cx="310897" cy="929642"/>
              </a:xfrm>
              <a:prstGeom prst="rect">
                <a:avLst/>
              </a:prstGeom>
              <a:noFill/>
              <a:ln>
                <a:noFill/>
              </a:ln>
            </p:spPr>
          </p:pic>
          <p:pic>
            <p:nvPicPr>
              <p:cNvPr descr="A picture containing half, orange, eaten, bite&#10;&#10;Description automatically generated" id="415" name="Google Shape;415;p21"/>
              <p:cNvPicPr preferRelativeResize="0"/>
              <p:nvPr/>
            </p:nvPicPr>
            <p:blipFill rotWithShape="1">
              <a:blip r:embed="rId5">
                <a:alphaModFix/>
              </a:blip>
              <a:srcRect b="0" l="0" r="0" t="0"/>
              <a:stretch/>
            </p:blipFill>
            <p:spPr>
              <a:xfrm>
                <a:off x="3942700" y="-546738"/>
                <a:ext cx="600457" cy="1118618"/>
              </a:xfrm>
              <a:prstGeom prst="rect">
                <a:avLst/>
              </a:prstGeom>
              <a:noFill/>
              <a:ln>
                <a:noFill/>
              </a:ln>
            </p:spPr>
          </p:pic>
          <p:pic>
            <p:nvPicPr>
              <p:cNvPr descr="A picture containing orange, citrus, fruit, slice&#10;&#10;Description automatically generated" id="416" name="Google Shape;416;p21"/>
              <p:cNvPicPr preferRelativeResize="0"/>
              <p:nvPr/>
            </p:nvPicPr>
            <p:blipFill rotWithShape="1">
              <a:blip r:embed="rId6">
                <a:alphaModFix/>
              </a:blip>
              <a:srcRect b="0" l="0" r="0" t="0"/>
              <a:stretch/>
            </p:blipFill>
            <p:spPr>
              <a:xfrm rot="-3558877">
                <a:off x="11615736" y="667511"/>
                <a:ext cx="938786" cy="697993"/>
              </a:xfrm>
              <a:prstGeom prst="rect">
                <a:avLst/>
              </a:prstGeom>
              <a:noFill/>
              <a:ln>
                <a:noFill/>
              </a:ln>
            </p:spPr>
          </p:pic>
          <p:pic>
            <p:nvPicPr>
              <p:cNvPr descr="A yellow flower with a black background&#10;&#10;Description automatically generated with low confidence" id="417" name="Google Shape;417;p21"/>
              <p:cNvPicPr preferRelativeResize="0"/>
              <p:nvPr/>
            </p:nvPicPr>
            <p:blipFill rotWithShape="1">
              <a:blip r:embed="rId7">
                <a:alphaModFix/>
              </a:blip>
              <a:srcRect b="0" l="0" r="0" t="0"/>
              <a:stretch/>
            </p:blipFill>
            <p:spPr>
              <a:xfrm flipH="1">
                <a:off x="1646610" y="-985323"/>
                <a:ext cx="1243587" cy="1755652"/>
              </a:xfrm>
              <a:prstGeom prst="rect">
                <a:avLst/>
              </a:prstGeom>
              <a:noFill/>
              <a:ln>
                <a:noFill/>
              </a:ln>
            </p:spPr>
          </p:pic>
          <p:pic>
            <p:nvPicPr>
              <p:cNvPr descr="A picture containing orange, citrus, fruit, slice&#10;&#10;Description automatically generated" id="418" name="Google Shape;418;p21"/>
              <p:cNvPicPr preferRelativeResize="0"/>
              <p:nvPr/>
            </p:nvPicPr>
            <p:blipFill rotWithShape="1">
              <a:blip r:embed="rId6">
                <a:alphaModFix/>
              </a:blip>
              <a:srcRect b="0" l="0" r="0" t="0"/>
              <a:stretch/>
            </p:blipFill>
            <p:spPr>
              <a:xfrm rot="-3558877">
                <a:off x="-469393" y="1170380"/>
                <a:ext cx="938786" cy="697993"/>
              </a:xfrm>
              <a:prstGeom prst="rect">
                <a:avLst/>
              </a:prstGeom>
              <a:noFill/>
              <a:ln>
                <a:noFill/>
              </a:ln>
            </p:spPr>
          </p:pic>
          <p:pic>
            <p:nvPicPr>
              <p:cNvPr descr="A yellow flower with a black background&#10;&#10;Description automatically generated with low confidence" id="419" name="Google Shape;419;p21"/>
              <p:cNvPicPr preferRelativeResize="0"/>
              <p:nvPr/>
            </p:nvPicPr>
            <p:blipFill rotWithShape="1">
              <a:blip r:embed="rId7">
                <a:alphaModFix/>
              </a:blip>
              <a:srcRect b="0" l="0" r="0" t="0"/>
              <a:stretch/>
            </p:blipFill>
            <p:spPr>
              <a:xfrm>
                <a:off x="9923596" y="-985323"/>
                <a:ext cx="1243587" cy="1755652"/>
              </a:xfrm>
              <a:prstGeom prst="rect">
                <a:avLst/>
              </a:prstGeom>
              <a:noFill/>
              <a:ln>
                <a:noFill/>
              </a:ln>
            </p:spPr>
          </p:pic>
          <p:pic>
            <p:nvPicPr>
              <p:cNvPr descr="A picture containing fruit, orange, piece, half&#10;&#10;Description automatically generated" id="420" name="Google Shape;420;p21"/>
              <p:cNvPicPr preferRelativeResize="0"/>
              <p:nvPr/>
            </p:nvPicPr>
            <p:blipFill rotWithShape="1">
              <a:blip r:embed="rId3">
                <a:alphaModFix/>
              </a:blip>
              <a:srcRect b="0" l="0" r="0" t="0"/>
              <a:stretch/>
            </p:blipFill>
            <p:spPr>
              <a:xfrm rot="1185767">
                <a:off x="5669716" y="-457122"/>
                <a:ext cx="950978" cy="774194"/>
              </a:xfrm>
              <a:prstGeom prst="rect">
                <a:avLst/>
              </a:prstGeom>
              <a:noFill/>
              <a:ln>
                <a:noFill/>
              </a:ln>
            </p:spPr>
          </p:pic>
          <p:pic>
            <p:nvPicPr>
              <p:cNvPr descr="A picture containing half, orange, eaten, bite&#10;&#10;Description automatically generated" id="421" name="Google Shape;421;p21"/>
              <p:cNvPicPr preferRelativeResize="0"/>
              <p:nvPr/>
            </p:nvPicPr>
            <p:blipFill rotWithShape="1">
              <a:blip r:embed="rId5">
                <a:alphaModFix/>
              </a:blip>
              <a:srcRect b="0" l="0" r="0" t="0"/>
              <a:stretch/>
            </p:blipFill>
            <p:spPr>
              <a:xfrm rot="5120149">
                <a:off x="12049126" y="2145017"/>
                <a:ext cx="600457" cy="1118618"/>
              </a:xfrm>
              <a:prstGeom prst="rect">
                <a:avLst/>
              </a:prstGeom>
              <a:noFill/>
              <a:ln>
                <a:noFill/>
              </a:ln>
            </p:spPr>
          </p:pic>
          <p:pic>
            <p:nvPicPr>
              <p:cNvPr descr="A picture containing half, orange, eaten, bite&#10;&#10;Description automatically generated" id="422" name="Google Shape;422;p21"/>
              <p:cNvPicPr preferRelativeResize="0"/>
              <p:nvPr/>
            </p:nvPicPr>
            <p:blipFill rotWithShape="1">
              <a:blip r:embed="rId5">
                <a:alphaModFix/>
              </a:blip>
              <a:srcRect b="0" l="0" r="0" t="0"/>
              <a:stretch/>
            </p:blipFill>
            <p:spPr>
              <a:xfrm rot="5120149">
                <a:off x="-306578" y="2182447"/>
                <a:ext cx="600457" cy="1118618"/>
              </a:xfrm>
              <a:prstGeom prst="rect">
                <a:avLst/>
              </a:prstGeom>
              <a:noFill/>
              <a:ln>
                <a:noFill/>
              </a:ln>
            </p:spPr>
          </p:pic>
        </p:grpSp>
      </p:grpSp>
      <p:sp>
        <p:nvSpPr>
          <p:cNvPr id="423" name="Google Shape;423;p21"/>
          <p:cNvSpPr txBox="1"/>
          <p:nvPr/>
        </p:nvSpPr>
        <p:spPr>
          <a:xfrm>
            <a:off x="476800" y="946550"/>
            <a:ext cx="1632300" cy="8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20">
                <a:latin typeface="Georgia"/>
                <a:ea typeface="Georgia"/>
                <a:cs typeface="Georgia"/>
                <a:sym typeface="Georgia"/>
              </a:rPr>
              <a:t>Ratings in Los Angeles</a:t>
            </a:r>
            <a:endParaRPr b="1" sz="1200">
              <a:latin typeface="Georgia"/>
              <a:ea typeface="Georgia"/>
              <a:cs typeface="Georgia"/>
              <a:sym typeface="Georgia"/>
            </a:endParaRPr>
          </a:p>
        </p:txBody>
      </p:sp>
      <p:pic>
        <p:nvPicPr>
          <p:cNvPr id="424" name="Google Shape;424;p21"/>
          <p:cNvPicPr preferRelativeResize="0"/>
          <p:nvPr/>
        </p:nvPicPr>
        <p:blipFill>
          <a:blip r:embed="rId8">
            <a:alphaModFix/>
          </a:blip>
          <a:stretch>
            <a:fillRect/>
          </a:stretch>
        </p:blipFill>
        <p:spPr>
          <a:xfrm>
            <a:off x="2103120" y="320040"/>
            <a:ext cx="6629400" cy="4572000"/>
          </a:xfrm>
          <a:prstGeom prst="rect">
            <a:avLst/>
          </a:prstGeom>
          <a:noFill/>
          <a:ln>
            <a:noFill/>
          </a:ln>
        </p:spPr>
      </p:pic>
      <p:pic>
        <p:nvPicPr>
          <p:cNvPr id="425" name="Google Shape;425;p21"/>
          <p:cNvPicPr preferRelativeResize="0"/>
          <p:nvPr/>
        </p:nvPicPr>
        <p:blipFill>
          <a:blip r:embed="rId9">
            <a:alphaModFix/>
          </a:blip>
          <a:stretch>
            <a:fillRect/>
          </a:stretch>
        </p:blipFill>
        <p:spPr>
          <a:xfrm>
            <a:off x="457200" y="1709375"/>
            <a:ext cx="1651900" cy="118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